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78" r:id="rId2"/>
    <p:sldId id="280" r:id="rId3"/>
    <p:sldId id="291" r:id="rId4"/>
    <p:sldId id="292" r:id="rId5"/>
    <p:sldId id="289" r:id="rId6"/>
    <p:sldId id="293" r:id="rId7"/>
    <p:sldId id="290" r:id="rId8"/>
    <p:sldId id="281" r:id="rId9"/>
    <p:sldId id="296" r:id="rId10"/>
    <p:sldId id="294" r:id="rId11"/>
    <p:sldId id="287" r:id="rId12"/>
    <p:sldId id="288" r:id="rId13"/>
    <p:sldId id="295" r:id="rId14"/>
    <p:sldId id="297" r:id="rId15"/>
    <p:sldId id="298" r:id="rId16"/>
    <p:sldId id="283" r:id="rId17"/>
    <p:sldId id="315" r:id="rId18"/>
    <p:sldId id="305" r:id="rId19"/>
    <p:sldId id="301" r:id="rId20"/>
    <p:sldId id="302" r:id="rId21"/>
    <p:sldId id="282" r:id="rId22"/>
    <p:sldId id="306" r:id="rId23"/>
    <p:sldId id="284" r:id="rId24"/>
    <p:sldId id="307" r:id="rId25"/>
    <p:sldId id="309" r:id="rId26"/>
    <p:sldId id="310" r:id="rId27"/>
    <p:sldId id="311" r:id="rId28"/>
    <p:sldId id="316" r:id="rId29"/>
    <p:sldId id="285" r:id="rId30"/>
    <p:sldId id="312" r:id="rId31"/>
    <p:sldId id="313" r:id="rId32"/>
    <p:sldId id="314" r:id="rId33"/>
    <p:sldId id="260" r:id="rId34"/>
    <p:sldId id="277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3"/>
    <a:srgbClr val="C1E1FE"/>
    <a:srgbClr val="096AEE"/>
    <a:srgbClr val="B8BCC1"/>
    <a:srgbClr val="592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A9BC294-FFE2-49D5-8D69-9E1BD2C41BD5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BEEF3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96AE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6AE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8" autoAdjust="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2316" y="7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4614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>
            <a:spLocks noGrp="1"/>
          </p:cNvSpPr>
          <p:nvPr>
            <p:ph type="body" sz="half" idx="13" hasCustomPrompt="1"/>
          </p:nvPr>
        </p:nvSpPr>
        <p:spPr>
          <a:xfrm>
            <a:off x="1274018" y="899637"/>
            <a:ext cx="6062564" cy="8117363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27" name="MacBook2016.png"/>
          <p:cNvSpPr>
            <a:spLocks noGrp="1"/>
          </p:cNvSpPr>
          <p:nvPr>
            <p:ph type="pic" sz="half" idx="14"/>
          </p:nvPr>
        </p:nvSpPr>
        <p:spPr>
          <a:xfrm>
            <a:off x="5753447" y="1798113"/>
            <a:ext cx="7252980" cy="6563774"/>
          </a:xfrm>
          <a:prstGeom prst="rect">
            <a:avLst/>
          </a:prstGeom>
          <a:effectLst>
            <a:outerShdw blurRad="190500" dist="330200" dir="5292726" rotWithShape="0">
              <a:srgbClr val="000000">
                <a:alpha val="19000"/>
              </a:srgbClr>
            </a:outerShdw>
          </a:effectLst>
        </p:spPr>
        <p:txBody>
          <a:bodyPr lIns="91439" tIns="45719" rIns="91439" bIns="45719"/>
          <a:lstStyle/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28" name="Photo Placeholder 6.jpg"/>
          <p:cNvSpPr>
            <a:spLocks noGrp="1"/>
          </p:cNvSpPr>
          <p:nvPr>
            <p:ph type="pic" sz="half" idx="15"/>
          </p:nvPr>
        </p:nvSpPr>
        <p:spPr>
          <a:xfrm>
            <a:off x="6701055" y="2284031"/>
            <a:ext cx="6306494" cy="541073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2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006996" y="4951486"/>
            <a:ext cx="3998765" cy="1459897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2006996" y="4106030"/>
            <a:ext cx="3998765" cy="415726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2600" spc="13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31" name="01"/>
          <p:cNvSpPr>
            <a:spLocks noGrp="1"/>
          </p:cNvSpPr>
          <p:nvPr>
            <p:ph type="body" sz="quarter" idx="16"/>
          </p:nvPr>
        </p:nvSpPr>
        <p:spPr>
          <a:xfrm>
            <a:off x="2006996" y="2635678"/>
            <a:ext cx="1602450" cy="1459897"/>
          </a:xfrm>
          <a:prstGeom prst="rect">
            <a:avLst/>
          </a:prstGeom>
        </p:spPr>
        <p:txBody>
          <a:bodyPr anchor="ctr"/>
          <a:lstStyle>
            <a:lvl1pPr algn="l">
              <a:defRPr sz="10000" cap="all" spc="-999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Line"/>
          <p:cNvSpPr>
            <a:spLocks noGrp="1"/>
          </p:cNvSpPr>
          <p:nvPr>
            <p:ph type="body" sz="quarter" idx="17" hasCustomPrompt="1"/>
          </p:nvPr>
        </p:nvSpPr>
        <p:spPr>
          <a:xfrm>
            <a:off x="3823096" y="6922758"/>
            <a:ext cx="537332" cy="1"/>
          </a:xfrm>
          <a:prstGeom prst="line">
            <a:avLst/>
          </a:prstGeom>
          <a:ln>
            <a:solidFill>
              <a:srgbClr val="000000"/>
            </a:solidFill>
            <a:tailEnd type="arrow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" name="HEADING HERE"/>
          <p:cNvSpPr>
            <a:spLocks noGrp="1"/>
          </p:cNvSpPr>
          <p:nvPr>
            <p:ph type="body" sz="quarter" idx="18"/>
          </p:nvPr>
        </p:nvSpPr>
        <p:spPr>
          <a:xfrm>
            <a:off x="2006996" y="6702197"/>
            <a:ext cx="1745259" cy="415725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Slid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xfrm>
            <a:off x="5760819" y="1340097"/>
            <a:ext cx="1483163" cy="1538883"/>
          </a:xfrm>
          <a:prstGeom prst="rect">
            <a:avLst/>
          </a:prstGeom>
        </p:spPr>
        <p:txBody>
          <a:bodyPr anchor="ctr"/>
          <a:lstStyle>
            <a:lvl1pPr>
              <a:defRPr sz="10000" cap="all" spc="-999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42" name="Body Level One…"/>
          <p:cNvSpPr>
            <a:spLocks noGrp="1"/>
          </p:cNvSpPr>
          <p:nvPr>
            <p:ph type="body" sz="half" idx="1"/>
          </p:nvPr>
        </p:nvSpPr>
        <p:spPr>
          <a:xfrm>
            <a:off x="1370409" y="4964186"/>
            <a:ext cx="10263982" cy="2907102"/>
          </a:xfrm>
          <a:prstGeom prst="rect">
            <a:avLst/>
          </a:prstGeom>
        </p:spPr>
        <p:txBody>
          <a:bodyPr numCol="2" spcCol="513199"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43" name="Rectangle"/>
          <p:cNvSpPr>
            <a:spLocks noGrp="1"/>
          </p:cNvSpPr>
          <p:nvPr>
            <p:ph type="body" sz="quarter" idx="13" hasCustomPrompt="1"/>
          </p:nvPr>
        </p:nvSpPr>
        <p:spPr>
          <a:xfrm>
            <a:off x="5867400" y="1901675"/>
            <a:ext cx="1270000" cy="415726"/>
          </a:xfrm>
          <a:prstGeom prst="rect">
            <a:avLst/>
          </a:prstGeom>
          <a:solidFill>
            <a:srgbClr val="EBEEF3"/>
          </a:solidFill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44" name="Title Text"/>
          <p:cNvSpPr>
            <a:spLocks noGrp="1"/>
          </p:cNvSpPr>
          <p:nvPr>
            <p:ph type="title"/>
          </p:nvPr>
        </p:nvSpPr>
        <p:spPr>
          <a:xfrm>
            <a:off x="1370409" y="1901675"/>
            <a:ext cx="10263982" cy="41572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600" spc="13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45" name="Line"/>
          <p:cNvSpPr/>
          <p:nvPr/>
        </p:nvSpPr>
        <p:spPr>
          <a:xfrm>
            <a:off x="6502400" y="-6250"/>
            <a:ext cx="1" cy="128726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46" name="Line"/>
          <p:cNvSpPr/>
          <p:nvPr/>
        </p:nvSpPr>
        <p:spPr>
          <a:xfrm>
            <a:off x="6502400" y="8490050"/>
            <a:ext cx="1" cy="1287267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 len="sm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Slid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"/>
          <p:cNvSpPr>
            <a:spLocks noGrp="1"/>
          </p:cNvSpPr>
          <p:nvPr>
            <p:ph type="body" sz="quarter" idx="13" hasCustomPrompt="1"/>
          </p:nvPr>
        </p:nvSpPr>
        <p:spPr>
          <a:xfrm>
            <a:off x="1282700" y="3345929"/>
            <a:ext cx="3195092" cy="4777681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72" name="Rectangle"/>
          <p:cNvSpPr>
            <a:spLocks noGrp="1"/>
          </p:cNvSpPr>
          <p:nvPr>
            <p:ph type="body" sz="quarter" idx="14" hasCustomPrompt="1"/>
          </p:nvPr>
        </p:nvSpPr>
        <p:spPr>
          <a:xfrm>
            <a:off x="4904854" y="3345929"/>
            <a:ext cx="3195092" cy="4777681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73" name="Rectangle"/>
          <p:cNvSpPr>
            <a:spLocks noGrp="1"/>
          </p:cNvSpPr>
          <p:nvPr>
            <p:ph type="body" sz="quarter" idx="15" hasCustomPrompt="1"/>
          </p:nvPr>
        </p:nvSpPr>
        <p:spPr>
          <a:xfrm>
            <a:off x="8527008" y="3345929"/>
            <a:ext cx="3195092" cy="4777681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74" name="Slide Number"/>
          <p:cNvSpPr>
            <a:spLocks noGrp="1"/>
          </p:cNvSpPr>
          <p:nvPr>
            <p:ph type="sldNum" sz="quarter" idx="2"/>
          </p:nvPr>
        </p:nvSpPr>
        <p:spPr>
          <a:xfrm>
            <a:off x="5760819" y="1340097"/>
            <a:ext cx="1483163" cy="1538883"/>
          </a:xfrm>
          <a:prstGeom prst="rect">
            <a:avLst/>
          </a:prstGeom>
        </p:spPr>
        <p:txBody>
          <a:bodyPr anchor="ctr"/>
          <a:lstStyle>
            <a:lvl1pPr>
              <a:defRPr sz="10000" cap="all" spc="-999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6" hasCustomPrompt="1"/>
          </p:nvPr>
        </p:nvSpPr>
        <p:spPr>
          <a:xfrm>
            <a:off x="5867400" y="1901675"/>
            <a:ext cx="1270000" cy="415726"/>
          </a:xfrm>
          <a:prstGeom prst="rect">
            <a:avLst/>
          </a:prstGeom>
          <a:solidFill>
            <a:srgbClr val="EBEEF3"/>
          </a:solidFill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76" name="Title Text"/>
          <p:cNvSpPr>
            <a:spLocks noGrp="1"/>
          </p:cNvSpPr>
          <p:nvPr>
            <p:ph type="title"/>
          </p:nvPr>
        </p:nvSpPr>
        <p:spPr>
          <a:xfrm>
            <a:off x="1370409" y="1901675"/>
            <a:ext cx="10263982" cy="41572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600" spc="13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7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648569" y="5291956"/>
            <a:ext cx="2463354" cy="1739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78" name="Photo Placeholder 8.jpg"/>
          <p:cNvSpPr>
            <a:spLocks noGrp="1"/>
          </p:cNvSpPr>
          <p:nvPr>
            <p:ph type="pic" sz="quarter" idx="17"/>
          </p:nvPr>
        </p:nvSpPr>
        <p:spPr>
          <a:xfrm>
            <a:off x="2245245" y="3708401"/>
            <a:ext cx="1270001" cy="1270001"/>
          </a:xfrm>
          <a:prstGeom prst="rect">
            <a:avLst/>
          </a:prstGeom>
        </p:spPr>
        <p:txBody>
          <a:bodyPr lIns="91439" tIns="45719" rIns="91439" bIns="45719"/>
          <a:lstStyle>
            <a:lvl1pPr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79" name="HEADING HERE"/>
          <p:cNvSpPr>
            <a:spLocks noGrp="1"/>
          </p:cNvSpPr>
          <p:nvPr>
            <p:ph type="body" sz="quarter" idx="18"/>
          </p:nvPr>
        </p:nvSpPr>
        <p:spPr>
          <a:xfrm>
            <a:off x="1648569" y="7345412"/>
            <a:ext cx="2463354" cy="415726"/>
          </a:xfrm>
          <a:prstGeom prst="rect">
            <a:avLst/>
          </a:prstGeom>
        </p:spPr>
        <p:txBody>
          <a:bodyPr anchor="ctr"/>
          <a:lstStyle>
            <a:lvl1pPr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0" name="Photo Placeholder 8.jpg"/>
          <p:cNvSpPr>
            <a:spLocks noGrp="1"/>
          </p:cNvSpPr>
          <p:nvPr>
            <p:ph type="pic" sz="quarter" idx="19"/>
          </p:nvPr>
        </p:nvSpPr>
        <p:spPr>
          <a:xfrm>
            <a:off x="5867400" y="3708401"/>
            <a:ext cx="1270000" cy="1270001"/>
          </a:xfrm>
          <a:prstGeom prst="rect">
            <a:avLst/>
          </a:prstGeom>
        </p:spPr>
        <p:txBody>
          <a:bodyPr lIns="91439" tIns="45719" rIns="91439" bIns="45719"/>
          <a:lstStyle>
            <a:lvl1pPr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81" name="HEADING HERE"/>
          <p:cNvSpPr>
            <a:spLocks noGrp="1"/>
          </p:cNvSpPr>
          <p:nvPr>
            <p:ph type="body" sz="quarter" idx="20"/>
          </p:nvPr>
        </p:nvSpPr>
        <p:spPr>
          <a:xfrm>
            <a:off x="5270723" y="7345412"/>
            <a:ext cx="2463354" cy="415726"/>
          </a:xfrm>
          <a:prstGeom prst="rect">
            <a:avLst/>
          </a:prstGeom>
        </p:spPr>
        <p:txBody>
          <a:bodyPr anchor="ctr"/>
          <a:lstStyle>
            <a:lvl1pPr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Body Level One…"/>
          <p:cNvSpPr>
            <a:spLocks noGrp="1"/>
          </p:cNvSpPr>
          <p:nvPr>
            <p:ph type="body" sz="quarter" idx="21"/>
          </p:nvPr>
        </p:nvSpPr>
        <p:spPr>
          <a:xfrm>
            <a:off x="5270723" y="5291957"/>
            <a:ext cx="2463354" cy="1739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83" name="Photo Placeholder 8.jpg"/>
          <p:cNvSpPr>
            <a:spLocks noGrp="1"/>
          </p:cNvSpPr>
          <p:nvPr>
            <p:ph type="pic" sz="quarter" idx="22"/>
          </p:nvPr>
        </p:nvSpPr>
        <p:spPr>
          <a:xfrm>
            <a:off x="9489554" y="3708401"/>
            <a:ext cx="1270001" cy="1270001"/>
          </a:xfrm>
          <a:prstGeom prst="rect">
            <a:avLst/>
          </a:prstGeom>
        </p:spPr>
        <p:txBody>
          <a:bodyPr lIns="91439" tIns="45719" rIns="91439" bIns="45719"/>
          <a:lstStyle>
            <a:lvl1pPr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84" name="HEADING HERE"/>
          <p:cNvSpPr>
            <a:spLocks noGrp="1"/>
          </p:cNvSpPr>
          <p:nvPr>
            <p:ph type="body" sz="quarter" idx="23"/>
          </p:nvPr>
        </p:nvSpPr>
        <p:spPr>
          <a:xfrm>
            <a:off x="8892877" y="7345412"/>
            <a:ext cx="2463354" cy="415726"/>
          </a:xfrm>
          <a:prstGeom prst="rect">
            <a:avLst/>
          </a:prstGeom>
        </p:spPr>
        <p:txBody>
          <a:bodyPr anchor="ctr"/>
          <a:lstStyle>
            <a:lvl1pPr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5" name="Body Level One…"/>
          <p:cNvSpPr>
            <a:spLocks noGrp="1"/>
          </p:cNvSpPr>
          <p:nvPr>
            <p:ph type="body" sz="quarter" idx="24"/>
          </p:nvPr>
        </p:nvSpPr>
        <p:spPr>
          <a:xfrm>
            <a:off x="8892877" y="5291957"/>
            <a:ext cx="2463354" cy="173990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3pPr>
            <a:lvl4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4pPr>
            <a:lvl5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dirty="0"/>
          </a:p>
        </p:txBody>
      </p:sp>
      <p:sp>
        <p:nvSpPr>
          <p:cNvPr id="86" name="Line"/>
          <p:cNvSpPr/>
          <p:nvPr/>
        </p:nvSpPr>
        <p:spPr>
          <a:xfrm>
            <a:off x="6502400" y="-6250"/>
            <a:ext cx="1" cy="128726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" name="Line"/>
          <p:cNvSpPr/>
          <p:nvPr/>
        </p:nvSpPr>
        <p:spPr>
          <a:xfrm>
            <a:off x="6502400" y="8490050"/>
            <a:ext cx="1" cy="1287267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triangle" len="sm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" name="Circle"/>
          <p:cNvSpPr>
            <a:spLocks noGrp="1"/>
          </p:cNvSpPr>
          <p:nvPr>
            <p:ph type="body" sz="quarter" idx="25" hasCustomPrompt="1"/>
          </p:nvPr>
        </p:nvSpPr>
        <p:spPr>
          <a:xfrm>
            <a:off x="11320962" y="3942190"/>
            <a:ext cx="802276" cy="802275"/>
          </a:xfrm>
          <a:prstGeom prst="ellipse">
            <a:avLst/>
          </a:prstGeom>
          <a:solidFill>
            <a:srgbClr val="096AEE"/>
          </a:solidFill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89" name="NEW!"/>
          <p:cNvSpPr>
            <a:spLocks noGrp="1"/>
          </p:cNvSpPr>
          <p:nvPr>
            <p:ph type="body" sz="quarter" idx="26"/>
          </p:nvPr>
        </p:nvSpPr>
        <p:spPr>
          <a:xfrm>
            <a:off x="11429230" y="4157807"/>
            <a:ext cx="585741" cy="371040"/>
          </a:xfrm>
          <a:prstGeom prst="rect">
            <a:avLst/>
          </a:prstGeom>
        </p:spPr>
        <p:txBody>
          <a:bodyPr anchor="ctr"/>
          <a:lstStyle>
            <a:lvl1pPr>
              <a:defRPr sz="1400" cap="all" spc="210">
                <a:solidFill>
                  <a:srgbClr val="FFFFFF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Slide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"/>
          <p:cNvSpPr>
            <a:spLocks noGrp="1"/>
          </p:cNvSpPr>
          <p:nvPr>
            <p:ph type="body" idx="13" hasCustomPrompt="1"/>
          </p:nvPr>
        </p:nvSpPr>
        <p:spPr>
          <a:xfrm flipH="1">
            <a:off x="2800022" y="1189501"/>
            <a:ext cx="9357307" cy="7374599"/>
          </a:xfrm>
          <a:prstGeom prst="rect">
            <a:avLst/>
          </a:prstGeom>
          <a:solidFill>
            <a:srgbClr val="FFFFFF"/>
          </a:solidFill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320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5416081" y="6915470"/>
            <a:ext cx="2947155" cy="58032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  <a:lvl2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2pPr>
            <a:lvl3pPr algn="l">
              <a:lnSpc>
                <a:spcPct val="120000"/>
              </a:lnSpc>
              <a:defRPr sz="14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3pPr>
            <a:lvl4pPr algn="l">
              <a:lnSpc>
                <a:spcPct val="120000"/>
              </a:lnSpc>
              <a:defRPr sz="14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4pPr>
            <a:lvl5pPr algn="l">
              <a:lnSpc>
                <a:spcPct val="120000"/>
              </a:lnSpc>
              <a:defRPr sz="14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</p:txBody>
      </p:sp>
      <p:sp>
        <p:nvSpPr>
          <p:cNvPr id="321" name="HEADING HERE"/>
          <p:cNvSpPr>
            <a:spLocks noGrp="1"/>
          </p:cNvSpPr>
          <p:nvPr>
            <p:ph type="body" sz="quarter" idx="14"/>
          </p:nvPr>
        </p:nvSpPr>
        <p:spPr>
          <a:xfrm>
            <a:off x="5418856" y="6418695"/>
            <a:ext cx="2941606" cy="415726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2" name="Image"/>
          <p:cNvSpPr>
            <a:spLocks noGrp="1"/>
          </p:cNvSpPr>
          <p:nvPr>
            <p:ph type="pic" sz="quarter" idx="15"/>
          </p:nvPr>
        </p:nvSpPr>
        <p:spPr>
          <a:xfrm>
            <a:off x="1230869" y="1631941"/>
            <a:ext cx="3160296" cy="648989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/>
          <a:lstStyle/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323" name="Photo Placeholder 6.jpg"/>
          <p:cNvSpPr>
            <a:spLocks noGrp="1"/>
          </p:cNvSpPr>
          <p:nvPr>
            <p:ph type="pic" sz="quarter" idx="16"/>
          </p:nvPr>
        </p:nvSpPr>
        <p:spPr>
          <a:xfrm>
            <a:off x="1432429" y="2416457"/>
            <a:ext cx="2757084" cy="4891325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ko-KR" altLang="en-US"/>
              <a:t>그림을 추가하려면 아이콘을 클릭하십시오</a:t>
            </a:r>
            <a:endParaRPr/>
          </a:p>
        </p:txBody>
      </p:sp>
      <p:sp>
        <p:nvSpPr>
          <p:cNvPr id="324" name="Slide Number"/>
          <p:cNvSpPr>
            <a:spLocks noGrp="1"/>
          </p:cNvSpPr>
          <p:nvPr>
            <p:ph type="sldNum" sz="quarter" idx="2"/>
          </p:nvPr>
        </p:nvSpPr>
        <p:spPr>
          <a:xfrm>
            <a:off x="7596572" y="1987797"/>
            <a:ext cx="1483163" cy="1538883"/>
          </a:xfrm>
          <a:prstGeom prst="rect">
            <a:avLst/>
          </a:prstGeom>
        </p:spPr>
        <p:txBody>
          <a:bodyPr anchor="ctr"/>
          <a:lstStyle>
            <a:lvl1pPr>
              <a:defRPr sz="10000" cap="all" spc="-999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325" name="Rectangle"/>
          <p:cNvSpPr>
            <a:spLocks noGrp="1"/>
          </p:cNvSpPr>
          <p:nvPr>
            <p:ph type="body" sz="quarter" idx="17" hasCustomPrompt="1"/>
          </p:nvPr>
        </p:nvSpPr>
        <p:spPr>
          <a:xfrm>
            <a:off x="7703153" y="2549375"/>
            <a:ext cx="1270001" cy="415726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defRPr sz="4200"/>
            </a:pPr>
            <a:r>
              <a:rPr lang="en-US"/>
              <a:t> </a:t>
            </a:r>
            <a:endParaRPr/>
          </a:p>
        </p:txBody>
      </p:sp>
      <p:sp>
        <p:nvSpPr>
          <p:cNvPr id="326" name="Title Text"/>
          <p:cNvSpPr>
            <a:spLocks noGrp="1"/>
          </p:cNvSpPr>
          <p:nvPr>
            <p:ph type="title"/>
          </p:nvPr>
        </p:nvSpPr>
        <p:spPr>
          <a:xfrm>
            <a:off x="5194651" y="2549375"/>
            <a:ext cx="6287004" cy="41572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600" spc="13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327" name="HEADING HERE"/>
          <p:cNvSpPr>
            <a:spLocks noGrp="1"/>
          </p:cNvSpPr>
          <p:nvPr>
            <p:ph type="body" sz="quarter" idx="18"/>
          </p:nvPr>
        </p:nvSpPr>
        <p:spPr>
          <a:xfrm>
            <a:off x="8555922" y="6418695"/>
            <a:ext cx="2941607" cy="415726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8" name="Aenean eu leo quam. Pellentesque ornare sem quam vestibulum."/>
          <p:cNvSpPr>
            <a:spLocks noGrp="1"/>
          </p:cNvSpPr>
          <p:nvPr>
            <p:ph type="body" sz="quarter" idx="19"/>
          </p:nvPr>
        </p:nvSpPr>
        <p:spPr>
          <a:xfrm>
            <a:off x="8553148" y="6970110"/>
            <a:ext cx="2947155" cy="580324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9" name="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8555922" y="3850322"/>
            <a:ext cx="487777" cy="470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320" extrusionOk="0">
                <a:moveTo>
                  <a:pt x="17971" y="17638"/>
                </a:moveTo>
                <a:cubicBezTo>
                  <a:pt x="18890" y="18183"/>
                  <a:pt x="19205" y="19389"/>
                  <a:pt x="18675" y="20333"/>
                </a:cubicBezTo>
                <a:cubicBezTo>
                  <a:pt x="18144" y="21277"/>
                  <a:pt x="16968" y="21600"/>
                  <a:pt x="16049" y="21056"/>
                </a:cubicBezTo>
                <a:cubicBezTo>
                  <a:pt x="15130" y="20511"/>
                  <a:pt x="14814" y="19304"/>
                  <a:pt x="15345" y="18361"/>
                </a:cubicBezTo>
                <a:cubicBezTo>
                  <a:pt x="15876" y="17418"/>
                  <a:pt x="17052" y="17094"/>
                  <a:pt x="17971" y="17638"/>
                </a:cubicBezTo>
                <a:close/>
                <a:moveTo>
                  <a:pt x="8442" y="17638"/>
                </a:moveTo>
                <a:cubicBezTo>
                  <a:pt x="9361" y="18183"/>
                  <a:pt x="9676" y="19389"/>
                  <a:pt x="9146" y="20333"/>
                </a:cubicBezTo>
                <a:cubicBezTo>
                  <a:pt x="8615" y="21277"/>
                  <a:pt x="7439" y="21600"/>
                  <a:pt x="6520" y="21056"/>
                </a:cubicBezTo>
                <a:cubicBezTo>
                  <a:pt x="5600" y="20511"/>
                  <a:pt x="5285" y="19304"/>
                  <a:pt x="5817" y="18361"/>
                </a:cubicBezTo>
                <a:cubicBezTo>
                  <a:pt x="6347" y="17418"/>
                  <a:pt x="7523" y="17094"/>
                  <a:pt x="8442" y="17638"/>
                </a:cubicBezTo>
                <a:close/>
                <a:moveTo>
                  <a:pt x="21502" y="6488"/>
                </a:moveTo>
                <a:cubicBezTo>
                  <a:pt x="20817" y="9393"/>
                  <a:pt x="19223" y="16150"/>
                  <a:pt x="19223" y="16150"/>
                </a:cubicBezTo>
                <a:lnTo>
                  <a:pt x="5378" y="16150"/>
                </a:lnTo>
                <a:lnTo>
                  <a:pt x="2746" y="3341"/>
                </a:lnTo>
                <a:lnTo>
                  <a:pt x="1622" y="3341"/>
                </a:lnTo>
                <a:cubicBezTo>
                  <a:pt x="726" y="3341"/>
                  <a:pt x="0" y="2593"/>
                  <a:pt x="0" y="1670"/>
                </a:cubicBezTo>
                <a:cubicBezTo>
                  <a:pt x="0" y="748"/>
                  <a:pt x="726" y="0"/>
                  <a:pt x="1622" y="0"/>
                </a:cubicBezTo>
                <a:cubicBezTo>
                  <a:pt x="1622" y="0"/>
                  <a:pt x="2966" y="0"/>
                  <a:pt x="3981" y="0"/>
                </a:cubicBezTo>
                <a:cubicBezTo>
                  <a:pt x="4855" y="0"/>
                  <a:pt x="5501" y="656"/>
                  <a:pt x="5635" y="1279"/>
                </a:cubicBezTo>
                <a:cubicBezTo>
                  <a:pt x="5952" y="2818"/>
                  <a:pt x="6441" y="5198"/>
                  <a:pt x="6441" y="5198"/>
                </a:cubicBezTo>
                <a:cubicBezTo>
                  <a:pt x="6441" y="5198"/>
                  <a:pt x="16570" y="5190"/>
                  <a:pt x="20380" y="5187"/>
                </a:cubicBezTo>
                <a:cubicBezTo>
                  <a:pt x="21380" y="5187"/>
                  <a:pt x="21600" y="6102"/>
                  <a:pt x="21502" y="6488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0" name="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5421982" y="3904962"/>
            <a:ext cx="416590" cy="41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78" y="6689"/>
                </a:moveTo>
                <a:cubicBezTo>
                  <a:pt x="14127" y="5936"/>
                  <a:pt x="14127" y="4717"/>
                  <a:pt x="14878" y="3965"/>
                </a:cubicBezTo>
                <a:cubicBezTo>
                  <a:pt x="15630" y="3213"/>
                  <a:pt x="16845" y="3213"/>
                  <a:pt x="17596" y="3965"/>
                </a:cubicBezTo>
                <a:cubicBezTo>
                  <a:pt x="18348" y="4717"/>
                  <a:pt x="18348" y="5937"/>
                  <a:pt x="17597" y="6689"/>
                </a:cubicBezTo>
                <a:cubicBezTo>
                  <a:pt x="16846" y="7441"/>
                  <a:pt x="15630" y="7441"/>
                  <a:pt x="14878" y="6689"/>
                </a:cubicBezTo>
                <a:close/>
                <a:moveTo>
                  <a:pt x="21600" y="3899"/>
                </a:moveTo>
                <a:lnTo>
                  <a:pt x="17709" y="0"/>
                </a:lnTo>
                <a:lnTo>
                  <a:pt x="12545" y="151"/>
                </a:lnTo>
                <a:lnTo>
                  <a:pt x="0" y="12722"/>
                </a:lnTo>
                <a:lnTo>
                  <a:pt x="8860" y="21600"/>
                </a:lnTo>
                <a:lnTo>
                  <a:pt x="21405" y="9030"/>
                </a:lnTo>
                <a:cubicBezTo>
                  <a:pt x="21405" y="9030"/>
                  <a:pt x="21600" y="3899"/>
                  <a:pt x="21600" y="3899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1" name="HEADING HERE"/>
          <p:cNvSpPr>
            <a:spLocks noGrp="1"/>
          </p:cNvSpPr>
          <p:nvPr>
            <p:ph type="body" sz="quarter" idx="22"/>
          </p:nvPr>
        </p:nvSpPr>
        <p:spPr>
          <a:xfrm>
            <a:off x="5418856" y="4456377"/>
            <a:ext cx="2941606" cy="415726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2" name="HEADING HERE"/>
          <p:cNvSpPr>
            <a:spLocks noGrp="1"/>
          </p:cNvSpPr>
          <p:nvPr>
            <p:ph type="body" sz="quarter" idx="23"/>
          </p:nvPr>
        </p:nvSpPr>
        <p:spPr>
          <a:xfrm>
            <a:off x="8555922" y="4456377"/>
            <a:ext cx="2941607" cy="415726"/>
          </a:xfrm>
          <a:prstGeom prst="rect">
            <a:avLst/>
          </a:prstGeom>
        </p:spPr>
        <p:txBody>
          <a:bodyPr anchor="ctr"/>
          <a:lstStyle>
            <a:lvl1pPr algn="l">
              <a:defRPr sz="1400" cap="all" spc="210">
                <a:latin typeface="한컴 백제 B" panose="02020603020101020101" pitchFamily="18" charset="-127"/>
                <a:ea typeface="한컴 백제 B" panose="02020603020101020101" pitchFamily="18" charset="-127"/>
                <a:cs typeface="+mn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3" name="Aenean eu leo quam. Pellentesque ornare sem quam vestibulum."/>
          <p:cNvSpPr>
            <a:spLocks noGrp="1"/>
          </p:cNvSpPr>
          <p:nvPr>
            <p:ph type="body" sz="quarter" idx="24"/>
          </p:nvPr>
        </p:nvSpPr>
        <p:spPr>
          <a:xfrm>
            <a:off x="8555922" y="4953151"/>
            <a:ext cx="2947156" cy="580324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4" name="Aenean eu leo quam. Pellentesque ornare sem quam vestibulum."/>
          <p:cNvSpPr>
            <a:spLocks noGrp="1"/>
          </p:cNvSpPr>
          <p:nvPr>
            <p:ph type="body" sz="quarter" idx="25"/>
          </p:nvPr>
        </p:nvSpPr>
        <p:spPr>
          <a:xfrm>
            <a:off x="5416081" y="4953151"/>
            <a:ext cx="2947155" cy="580324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sz="1400">
                <a:latin typeface="한컴 백제 B" panose="02020603020101020101" pitchFamily="18" charset="-127"/>
                <a:ea typeface="한컴 백제 B" panose="02020603020101020101" pitchFamily="18" charset="-127"/>
                <a:cs typeface="한컴 백제 B" panose="02020603020101020101" pitchFamily="18" charset="-127"/>
                <a:sym typeface="Avenir Next Ultra Light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5" name="Shape"/>
          <p:cNvSpPr>
            <a:spLocks noGrp="1"/>
          </p:cNvSpPr>
          <p:nvPr>
            <p:ph type="body" sz="quarter" idx="26" hasCustomPrompt="1"/>
          </p:nvPr>
        </p:nvSpPr>
        <p:spPr>
          <a:xfrm>
            <a:off x="5386388" y="5921921"/>
            <a:ext cx="487777" cy="41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6" y="11996"/>
                </a:moveTo>
                <a:cubicBezTo>
                  <a:pt x="16546" y="8064"/>
                  <a:pt x="13828" y="4876"/>
                  <a:pt x="10477" y="4876"/>
                </a:cubicBezTo>
                <a:cubicBezTo>
                  <a:pt x="7125" y="4876"/>
                  <a:pt x="4408" y="8064"/>
                  <a:pt x="4408" y="11996"/>
                </a:cubicBezTo>
                <a:cubicBezTo>
                  <a:pt x="4408" y="15929"/>
                  <a:pt x="7125" y="19117"/>
                  <a:pt x="10477" y="19117"/>
                </a:cubicBezTo>
                <a:cubicBezTo>
                  <a:pt x="13828" y="19117"/>
                  <a:pt x="16546" y="15929"/>
                  <a:pt x="16546" y="11996"/>
                </a:cubicBezTo>
                <a:close/>
                <a:moveTo>
                  <a:pt x="21600" y="7300"/>
                </a:moveTo>
                <a:lnTo>
                  <a:pt x="21600" y="17415"/>
                </a:lnTo>
                <a:cubicBezTo>
                  <a:pt x="21600" y="19726"/>
                  <a:pt x="20003" y="21600"/>
                  <a:pt x="18033" y="21600"/>
                </a:cubicBezTo>
                <a:lnTo>
                  <a:pt x="3567" y="21600"/>
                </a:lnTo>
                <a:cubicBezTo>
                  <a:pt x="1597" y="21600"/>
                  <a:pt x="0" y="19726"/>
                  <a:pt x="0" y="17415"/>
                </a:cubicBezTo>
                <a:lnTo>
                  <a:pt x="0" y="7301"/>
                </a:lnTo>
                <a:cubicBezTo>
                  <a:pt x="0" y="4989"/>
                  <a:pt x="1597" y="3116"/>
                  <a:pt x="3567" y="3116"/>
                </a:cubicBezTo>
                <a:lnTo>
                  <a:pt x="3572" y="3116"/>
                </a:lnTo>
                <a:cubicBezTo>
                  <a:pt x="3778" y="1356"/>
                  <a:pt x="5060" y="0"/>
                  <a:pt x="6616" y="0"/>
                </a:cubicBezTo>
                <a:lnTo>
                  <a:pt x="14287" y="0"/>
                </a:lnTo>
                <a:cubicBezTo>
                  <a:pt x="15842" y="0"/>
                  <a:pt x="17125" y="1356"/>
                  <a:pt x="17332" y="3116"/>
                </a:cubicBezTo>
                <a:lnTo>
                  <a:pt x="18033" y="3116"/>
                </a:lnTo>
                <a:cubicBezTo>
                  <a:pt x="20003" y="3116"/>
                  <a:pt x="21600" y="4989"/>
                  <a:pt x="21600" y="7300"/>
                </a:cubicBezTo>
                <a:close/>
                <a:moveTo>
                  <a:pt x="13385" y="11996"/>
                </a:moveTo>
                <a:cubicBezTo>
                  <a:pt x="13385" y="13881"/>
                  <a:pt x="12083" y="15408"/>
                  <a:pt x="10477" y="15408"/>
                </a:cubicBezTo>
                <a:cubicBezTo>
                  <a:pt x="8871" y="15408"/>
                  <a:pt x="7569" y="13881"/>
                  <a:pt x="7569" y="11996"/>
                </a:cubicBezTo>
                <a:cubicBezTo>
                  <a:pt x="7569" y="10112"/>
                  <a:pt x="8871" y="8584"/>
                  <a:pt x="10477" y="8584"/>
                </a:cubicBezTo>
                <a:cubicBezTo>
                  <a:pt x="12083" y="8584"/>
                  <a:pt x="13385" y="10112"/>
                  <a:pt x="13385" y="11996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6" name="Shape"/>
          <p:cNvSpPr>
            <a:spLocks noGrp="1"/>
          </p:cNvSpPr>
          <p:nvPr>
            <p:ph type="body" sz="quarter" idx="27" hasCustomPrompt="1"/>
          </p:nvPr>
        </p:nvSpPr>
        <p:spPr>
          <a:xfrm>
            <a:off x="8591515" y="5920168"/>
            <a:ext cx="416590" cy="362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19145" extrusionOk="0">
                <a:moveTo>
                  <a:pt x="18133" y="8600"/>
                </a:moveTo>
                <a:lnTo>
                  <a:pt x="16300" y="8600"/>
                </a:lnTo>
                <a:lnTo>
                  <a:pt x="16300" y="11238"/>
                </a:lnTo>
                <a:lnTo>
                  <a:pt x="13713" y="11238"/>
                </a:lnTo>
                <a:lnTo>
                  <a:pt x="13713" y="13106"/>
                </a:lnTo>
                <a:lnTo>
                  <a:pt x="16300" y="13106"/>
                </a:lnTo>
                <a:lnTo>
                  <a:pt x="16300" y="15743"/>
                </a:lnTo>
                <a:lnTo>
                  <a:pt x="18133" y="15743"/>
                </a:lnTo>
                <a:lnTo>
                  <a:pt x="18133" y="13106"/>
                </a:lnTo>
                <a:lnTo>
                  <a:pt x="20720" y="13106"/>
                </a:lnTo>
                <a:lnTo>
                  <a:pt x="20720" y="11238"/>
                </a:lnTo>
                <a:lnTo>
                  <a:pt x="18133" y="11238"/>
                </a:lnTo>
                <a:cubicBezTo>
                  <a:pt x="18133" y="11238"/>
                  <a:pt x="18133" y="8600"/>
                  <a:pt x="18133" y="8600"/>
                </a:cubicBezTo>
                <a:close/>
                <a:moveTo>
                  <a:pt x="14331" y="16287"/>
                </a:moveTo>
                <a:cubicBezTo>
                  <a:pt x="12378" y="17977"/>
                  <a:pt x="10794" y="19145"/>
                  <a:pt x="10794" y="19145"/>
                </a:cubicBezTo>
                <a:cubicBezTo>
                  <a:pt x="10794" y="19145"/>
                  <a:pt x="-30" y="11253"/>
                  <a:pt x="1" y="6800"/>
                </a:cubicBezTo>
                <a:cubicBezTo>
                  <a:pt x="53" y="-906"/>
                  <a:pt x="7986" y="-2455"/>
                  <a:pt x="10778" y="4184"/>
                </a:cubicBezTo>
                <a:cubicBezTo>
                  <a:pt x="13441" y="-2190"/>
                  <a:pt x="21512" y="-971"/>
                  <a:pt x="21566" y="6754"/>
                </a:cubicBezTo>
                <a:cubicBezTo>
                  <a:pt x="21570" y="7493"/>
                  <a:pt x="21272" y="8332"/>
                  <a:pt x="20773" y="9215"/>
                </a:cubicBezTo>
                <a:cubicBezTo>
                  <a:pt x="19894" y="8064"/>
                  <a:pt x="18524" y="7321"/>
                  <a:pt x="16982" y="7321"/>
                </a:cubicBezTo>
                <a:cubicBezTo>
                  <a:pt x="14333" y="7321"/>
                  <a:pt x="12185" y="9511"/>
                  <a:pt x="12185" y="12212"/>
                </a:cubicBezTo>
                <a:cubicBezTo>
                  <a:pt x="12185" y="13913"/>
                  <a:pt x="13038" y="15411"/>
                  <a:pt x="14331" y="16287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61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CCD30-6BF5-45F8-A109-3B469E9647A7}" type="datetimeFigureOut">
              <a:rPr lang="ko-KR" altLang="en-US" smtClean="0"/>
              <a:t>2019-09-12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9795" y="9258300"/>
            <a:ext cx="272512" cy="276999"/>
          </a:xfrm>
        </p:spPr>
        <p:txBody>
          <a:bodyPr/>
          <a:lstStyle/>
          <a:p>
            <a:fld id="{8C803831-DADB-47CA-9CE2-F8E59AF7A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78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586162" y="918765"/>
            <a:ext cx="5832476" cy="96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75400" y="9258300"/>
            <a:ext cx="241301" cy="2667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64" r:id="rId4"/>
    <p:sldLayoutId id="2147483665" r:id="rId5"/>
    <p:sldLayoutId id="2147483666" r:id="rId6"/>
  </p:sldLayoutIdLst>
  <p:transition spd="med"/>
  <p:txStyles>
    <p:titleStyle>
      <a:lvl1pPr marL="0" marR="0" indent="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1pPr>
      <a:lvl2pPr marL="0" marR="0" indent="2286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2pPr>
      <a:lvl3pPr marL="0" marR="0" indent="4572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3pPr>
      <a:lvl4pPr marL="0" marR="0" indent="6858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4pPr>
      <a:lvl5pPr marL="0" marR="0" indent="9144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5pPr>
      <a:lvl6pPr marL="0" marR="0" indent="11430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6pPr>
      <a:lvl7pPr marL="0" marR="0" indent="13716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7pPr>
      <a:lvl8pPr marL="0" marR="0" indent="16002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8pPr>
      <a:lvl9pPr marL="0" marR="0" indent="1828800" algn="ctr" defTabSz="584200" rtl="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349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UltraLight"/>
        </a:defRPr>
      </a:lvl9pPr>
    </p:titleStyle>
    <p:bodyStyle>
      <a:lvl1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3556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7112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0668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4224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ircle">
            <a:extLst>
              <a:ext uri="{FF2B5EF4-FFF2-40B4-BE49-F238E27FC236}">
                <a16:creationId xmlns:a16="http://schemas.microsoft.com/office/drawing/2014/main" id="{8DB89D7D-C544-49D1-95FE-A9D5BF3B2386}"/>
              </a:ext>
            </a:extLst>
          </p:cNvPr>
          <p:cNvSpPr txBox="1">
            <a:spLocks/>
          </p:cNvSpPr>
          <p:nvPr/>
        </p:nvSpPr>
        <p:spPr>
          <a:xfrm>
            <a:off x="3420293" y="2108200"/>
            <a:ext cx="6064781" cy="5930900"/>
          </a:xfrm>
          <a:prstGeom prst="ellipse">
            <a:avLst/>
          </a:prstGeom>
          <a:solidFill>
            <a:srgbClr val="096AEE"/>
          </a:solidFill>
          <a:ln w="12700">
            <a:miter lim="400000"/>
          </a:ln>
          <a:effectLst>
            <a:outerShdw blurRad="1270000" dist="254000" dir="3120000" algn="tl" rotWithShape="0">
              <a:schemeClr val="bg1">
                <a:lumMod val="65000"/>
                <a:alpha val="78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>
              <a:defRPr sz="4200"/>
            </a:pPr>
            <a:r>
              <a:rPr lang="en-US" sz="4200" dirty="0"/>
              <a:t> </a:t>
            </a:r>
          </a:p>
        </p:txBody>
      </p:sp>
      <p:sp>
        <p:nvSpPr>
          <p:cNvPr id="19" name="Circle"/>
          <p:cNvSpPr>
            <a:spLocks noGrp="1"/>
          </p:cNvSpPr>
          <p:nvPr>
            <p:ph type="body" idx="16"/>
          </p:nvPr>
        </p:nvSpPr>
        <p:spPr>
          <a:xfrm>
            <a:off x="3183347" y="1841500"/>
            <a:ext cx="6532153" cy="6553200"/>
          </a:xfrm>
          <a:prstGeom prst="ellipse">
            <a:avLst/>
          </a:prstGeom>
          <a:solidFill>
            <a:srgbClr val="096AEE"/>
          </a:solidFill>
          <a:effectLst>
            <a:outerShdw blurRad="1270000" dist="254000" dir="3120000" algn="tl" rotWithShape="0">
              <a:schemeClr val="bg1">
                <a:lumMod val="65000"/>
                <a:alpha val="78000"/>
              </a:schemeClr>
            </a:outerShdw>
          </a:effectLst>
        </p:spPr>
        <p:txBody>
          <a:bodyPr/>
          <a:lstStyle/>
          <a:p>
            <a:pPr>
              <a:defRPr sz="4200"/>
            </a:pPr>
            <a:r>
              <a:rPr lang="en-US" dirty="0"/>
              <a:t> </a:t>
            </a:r>
            <a:endParaRPr dirty="0"/>
          </a:p>
        </p:txBody>
      </p:sp>
      <p:sp>
        <p:nvSpPr>
          <p:cNvPr id="20" name="HEADING HERE"/>
          <p:cNvSpPr txBox="1">
            <a:spLocks/>
          </p:cNvSpPr>
          <p:nvPr/>
        </p:nvSpPr>
        <p:spPr>
          <a:xfrm>
            <a:off x="3069046" y="4525959"/>
            <a:ext cx="6752407" cy="1023518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Smart Factory Service</a:t>
            </a:r>
          </a:p>
        </p:txBody>
      </p:sp>
      <p:sp>
        <p:nvSpPr>
          <p:cNvPr id="21" name="HEADING HERE"/>
          <p:cNvSpPr txBox="1">
            <a:spLocks/>
          </p:cNvSpPr>
          <p:nvPr/>
        </p:nvSpPr>
        <p:spPr>
          <a:xfrm>
            <a:off x="4318000" y="5295776"/>
            <a:ext cx="4254500" cy="415726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IoT Term Assignment </a:t>
            </a:r>
          </a:p>
        </p:txBody>
      </p:sp>
      <p:sp>
        <p:nvSpPr>
          <p:cNvPr id="11" name="Circle"/>
          <p:cNvSpPr>
            <a:spLocks noGrp="1"/>
          </p:cNvSpPr>
          <p:nvPr>
            <p:ph type="body" idx="18"/>
          </p:nvPr>
        </p:nvSpPr>
        <p:spPr>
          <a:xfrm>
            <a:off x="7958217" y="6275925"/>
            <a:ext cx="1757283" cy="1636175"/>
          </a:xfrm>
          <a:prstGeom prst="ellipse">
            <a:avLst/>
          </a:prstGeom>
          <a:solidFill>
            <a:schemeClr val="bg1"/>
          </a:solidFill>
          <a:effectLst>
            <a:outerShdw blurRad="787400" dist="355600" dir="5400000" algn="ctr" rotWithShape="0">
              <a:schemeClr val="bg1">
                <a:lumMod val="75000"/>
              </a:schemeClr>
            </a:outerShdw>
          </a:effectLst>
        </p:spPr>
        <p:txBody>
          <a:bodyPr/>
          <a:lstStyle/>
          <a:p>
            <a:pPr>
              <a:defRPr sz="4200"/>
            </a:pPr>
            <a:r>
              <a:rPr lang="en-US" dirty="0"/>
              <a:t>     </a:t>
            </a:r>
            <a:endParaRPr dirty="0"/>
          </a:p>
        </p:txBody>
      </p:sp>
      <p:sp>
        <p:nvSpPr>
          <p:cNvPr id="12" name="NEW!"/>
          <p:cNvSpPr>
            <a:spLocks noGrp="1"/>
          </p:cNvSpPr>
          <p:nvPr>
            <p:ph type="body" idx="19"/>
          </p:nvPr>
        </p:nvSpPr>
        <p:spPr>
          <a:xfrm>
            <a:off x="8128136" y="6733034"/>
            <a:ext cx="1417443" cy="72195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</a:t>
            </a:r>
          </a:p>
          <a:p>
            <a:pPr algn="ctr">
              <a:lnSpc>
                <a:spcPct val="100000"/>
              </a:lnSpc>
            </a:pPr>
            <a:r>
              <a:rPr 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SFS</a:t>
            </a:r>
            <a:endParaRPr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8192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96F1F1-5369-4844-8E76-8BD9EFEF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775" y="4029074"/>
            <a:ext cx="3871270" cy="2524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B9F7A8-B9B9-461B-9127-B0982CB8F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61" y="2742668"/>
            <a:ext cx="5082281" cy="47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16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A1461-8453-45D0-81D1-2C2EBD2DA32C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7FDEE4-B7C3-4742-A51B-1C5109181997}"/>
              </a:ext>
            </a:extLst>
          </p:cNvPr>
          <p:cNvSpPr/>
          <p:nvPr/>
        </p:nvSpPr>
        <p:spPr>
          <a:xfrm>
            <a:off x="914400" y="1068498"/>
            <a:ext cx="11193778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A90C84-BEE6-4FAD-9AAB-1FDEF41D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46" y="2774485"/>
            <a:ext cx="6469751" cy="42046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ECAE0A-3D4A-4BF2-B84F-B5032E41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579" y="3337458"/>
            <a:ext cx="28194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834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FBA13-5876-487B-9D3C-D4D8F0D56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4DD3610-D4EA-4F5B-992F-9A842E843648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5D8711-8A28-49D3-9E12-BAFC49C72F4F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2CD007-787D-4490-8FD0-A4825AD9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35" y="3623186"/>
            <a:ext cx="3080309" cy="25072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E29BC8-DB93-4289-BFA5-55A31B0CB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21" y="2744972"/>
            <a:ext cx="5584146" cy="4509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CBB8CA-D1B5-4C96-9EE2-855B1B22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453" y="-1817500"/>
            <a:ext cx="2286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346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FBA13-5876-487B-9D3C-D4D8F0D56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4DD3610-D4EA-4F5B-992F-9A842E843648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5D8711-8A28-49D3-9E12-BAFC49C72F4F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210D3D-B265-4FA7-9A19-ADAD12B6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527" y="5021488"/>
            <a:ext cx="2985671" cy="26748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EEE980-CB2B-44CF-B113-22C8B6E0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05" y="2525264"/>
            <a:ext cx="5656195" cy="4992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C6DCF3-EE02-4E76-9A23-4B918BD05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28" y="2949003"/>
            <a:ext cx="2985671" cy="18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69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6" name="Project description"/>
          <p:cNvSpPr>
            <a:spLocks noGrp="1"/>
          </p:cNvSpPr>
          <p:nvPr>
            <p:ph type="title"/>
          </p:nvPr>
        </p:nvSpPr>
        <p:spPr>
          <a:xfrm>
            <a:off x="1395809" y="4961471"/>
            <a:ext cx="10263982" cy="415726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the belly button is bigger than the belly</a:t>
            </a:r>
            <a:endParaRPr sz="32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36290D5-7D57-4AA2-BA85-EDE810F477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771343" y="2343295"/>
            <a:ext cx="1512915" cy="830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B8BCC1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1   -   2 </a:t>
            </a:r>
            <a:endParaRPr sz="5400" b="1" dirty="0">
              <a:solidFill>
                <a:srgbClr val="B8BCC1"/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7411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그림 4" descr="실내, 건물, 기차, 담장이(가) 표시된 사진&#10;&#10;자동 생성된 설명">
            <a:extLst>
              <a:ext uri="{FF2B5EF4-FFF2-40B4-BE49-F238E27FC236}">
                <a16:creationId xmlns:a16="http://schemas.microsoft.com/office/drawing/2014/main" id="{B4D407B8-8A4C-4549-A506-400FE075AE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2998215"/>
            <a:ext cx="4777351" cy="3182451"/>
          </a:xfrm>
          <a:prstGeom prst="rect">
            <a:avLst/>
          </a:prstGeom>
        </p:spPr>
      </p:pic>
      <p:pic>
        <p:nvPicPr>
          <p:cNvPr id="12" name="그림 11" descr="실내, 건물, 기차, 담장이(가) 표시된 사진&#10;&#10;자동 생성된 설명">
            <a:extLst>
              <a:ext uri="{FF2B5EF4-FFF2-40B4-BE49-F238E27FC236}">
                <a16:creationId xmlns:a16="http://schemas.microsoft.com/office/drawing/2014/main" id="{C607D9DF-AC17-47BC-B2F5-5C33A9BA92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50" y="2998215"/>
            <a:ext cx="4777351" cy="318245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0F2194F-5A33-4A50-89BD-9908F791F4D0}"/>
              </a:ext>
            </a:extLst>
          </p:cNvPr>
          <p:cNvSpPr/>
          <p:nvPr/>
        </p:nvSpPr>
        <p:spPr>
          <a:xfrm>
            <a:off x="6130942" y="4428573"/>
            <a:ext cx="793717" cy="321734"/>
          </a:xfrm>
          <a:prstGeom prst="rightArrow">
            <a:avLst/>
          </a:prstGeom>
          <a:solidFill>
            <a:srgbClr val="ABABA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8653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84093" y="3143771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3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5862F-A8A8-4F09-8166-38B23B5F9598}"/>
              </a:ext>
            </a:extLst>
          </p:cNvPr>
          <p:cNvSpPr txBox="1"/>
          <p:nvPr/>
        </p:nvSpPr>
        <p:spPr>
          <a:xfrm>
            <a:off x="2152090" y="5481677"/>
            <a:ext cx="312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Architecture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8D1AE9-17F4-4D5C-A2BB-88CC59AD49DC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solidFill>
            <a:schemeClr val="bg1"/>
          </a:solidFill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D7968-4614-47F4-BFEC-B32B3BBA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35" y="2728223"/>
            <a:ext cx="3245247" cy="44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352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DDAFF6A-751D-4843-83B7-FB438008FE55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7DB2FDD-D6A7-43BA-8D25-88BF8FFF8D71}"/>
              </a:ext>
            </a:extLst>
          </p:cNvPr>
          <p:cNvSpPr/>
          <p:nvPr/>
        </p:nvSpPr>
        <p:spPr>
          <a:xfrm>
            <a:off x="905087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E7186-068E-4372-84E8-3D686E6D9089}"/>
              </a:ext>
            </a:extLst>
          </p:cNvPr>
          <p:cNvSpPr/>
          <p:nvPr/>
        </p:nvSpPr>
        <p:spPr>
          <a:xfrm>
            <a:off x="5626178" y="5929750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FAN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EA010D-87E4-4F00-ACB5-D099BD220CF5}"/>
              </a:ext>
            </a:extLst>
          </p:cNvPr>
          <p:cNvSpPr/>
          <p:nvPr/>
        </p:nvSpPr>
        <p:spPr>
          <a:xfrm>
            <a:off x="3404875" y="5917913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Machine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9" name="직사각형 2">
            <a:extLst>
              <a:ext uri="{FF2B5EF4-FFF2-40B4-BE49-F238E27FC236}">
                <a16:creationId xmlns:a16="http://schemas.microsoft.com/office/drawing/2014/main" id="{80CB4B64-CB06-45C9-B784-A7170FBAD323}"/>
              </a:ext>
            </a:extLst>
          </p:cNvPr>
          <p:cNvSpPr/>
          <p:nvPr/>
        </p:nvSpPr>
        <p:spPr>
          <a:xfrm>
            <a:off x="3420395" y="5913402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64B7AC7-FB95-4A2F-BE79-1CC866A5C43F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205983" y="4745904"/>
            <a:ext cx="594" cy="11720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">
            <a:extLst>
              <a:ext uri="{FF2B5EF4-FFF2-40B4-BE49-F238E27FC236}">
                <a16:creationId xmlns:a16="http://schemas.microsoft.com/office/drawing/2014/main" id="{1E250079-E8AD-4003-B9B5-C7C1B0F610E5}"/>
              </a:ext>
            </a:extLst>
          </p:cNvPr>
          <p:cNvSpPr/>
          <p:nvPr/>
        </p:nvSpPr>
        <p:spPr>
          <a:xfrm>
            <a:off x="5641698" y="5925239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0FE3C3-144B-4EC5-946D-9C2706276865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427286" y="3815983"/>
            <a:ext cx="0" cy="211376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5A0833-FBF5-4E9F-9858-677E6F863F7C}"/>
              </a:ext>
            </a:extLst>
          </p:cNvPr>
          <p:cNvSpPr/>
          <p:nvPr/>
        </p:nvSpPr>
        <p:spPr>
          <a:xfrm>
            <a:off x="7836108" y="5917913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ETC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4" name="직사각형 2">
            <a:extLst>
              <a:ext uri="{FF2B5EF4-FFF2-40B4-BE49-F238E27FC236}">
                <a16:creationId xmlns:a16="http://schemas.microsoft.com/office/drawing/2014/main" id="{4F8DD222-1FED-473C-90BA-C1D897B3E1E2}"/>
              </a:ext>
            </a:extLst>
          </p:cNvPr>
          <p:cNvSpPr/>
          <p:nvPr/>
        </p:nvSpPr>
        <p:spPr>
          <a:xfrm>
            <a:off x="7851628" y="5913402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F0A66B7-64BF-43B2-83F0-B2C137C7C389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631842" y="4745904"/>
            <a:ext cx="5374" cy="11720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1B4041-008B-414C-B228-43C3CD6154D2}"/>
              </a:ext>
            </a:extLst>
          </p:cNvPr>
          <p:cNvSpPr/>
          <p:nvPr/>
        </p:nvSpPr>
        <p:spPr>
          <a:xfrm>
            <a:off x="4714986" y="2894722"/>
            <a:ext cx="3424597" cy="91900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7" name="직사각형 2">
            <a:extLst>
              <a:ext uri="{FF2B5EF4-FFF2-40B4-BE49-F238E27FC236}">
                <a16:creationId xmlns:a16="http://schemas.microsoft.com/office/drawing/2014/main" id="{4E8602D7-B366-4062-A460-E59C77AF207A}"/>
              </a:ext>
            </a:extLst>
          </p:cNvPr>
          <p:cNvSpPr/>
          <p:nvPr/>
        </p:nvSpPr>
        <p:spPr>
          <a:xfrm>
            <a:off x="4720249" y="2896978"/>
            <a:ext cx="323739" cy="323739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A29A6E-0C7C-4F6C-AB69-EAC7E7F5A6A3}"/>
              </a:ext>
            </a:extLst>
          </p:cNvPr>
          <p:cNvSpPr txBox="1"/>
          <p:nvPr/>
        </p:nvSpPr>
        <p:spPr>
          <a:xfrm>
            <a:off x="5248894" y="3112342"/>
            <a:ext cx="258721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Power Supply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A3E24E9-C244-434B-8133-7F9C880F8BC0}"/>
              </a:ext>
            </a:extLst>
          </p:cNvPr>
          <p:cNvCxnSpPr>
            <a:cxnSpLocks/>
          </p:cNvCxnSpPr>
          <p:nvPr/>
        </p:nvCxnSpPr>
        <p:spPr>
          <a:xfrm>
            <a:off x="4206577" y="4745904"/>
            <a:ext cx="44414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9139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사각형: 둥근 모서리 283">
            <a:extLst>
              <a:ext uri="{FF2B5EF4-FFF2-40B4-BE49-F238E27FC236}">
                <a16:creationId xmlns:a16="http://schemas.microsoft.com/office/drawing/2014/main" id="{D91DAA15-E304-458D-B9BB-960A168361A4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5" name="사각형: 둥근 모서리 284">
            <a:extLst>
              <a:ext uri="{FF2B5EF4-FFF2-40B4-BE49-F238E27FC236}">
                <a16:creationId xmlns:a16="http://schemas.microsoft.com/office/drawing/2014/main" id="{C6251E83-250E-47E1-9EB1-9E9B8A1BB9DF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A09EE4E-9C44-4264-A49D-BEFBD1EC807D}"/>
              </a:ext>
            </a:extLst>
          </p:cNvPr>
          <p:cNvSpPr/>
          <p:nvPr/>
        </p:nvSpPr>
        <p:spPr>
          <a:xfrm>
            <a:off x="3972914" y="7169913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FAN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88" name="직선 연결선 87"/>
          <p:cNvCxnSpPr>
            <a:cxnSpLocks/>
          </p:cNvCxnSpPr>
          <p:nvPr/>
        </p:nvCxnSpPr>
        <p:spPr>
          <a:xfrm>
            <a:off x="7186297" y="2897181"/>
            <a:ext cx="0" cy="96652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751611" y="7158076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Machine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21" name="직선 연결선 20"/>
          <p:cNvCxnSpPr>
            <a:cxnSpLocks/>
            <a:endCxn id="126" idx="0"/>
          </p:cNvCxnSpPr>
          <p:nvPr/>
        </p:nvCxnSpPr>
        <p:spPr>
          <a:xfrm flipH="1">
            <a:off x="8748220" y="4282081"/>
            <a:ext cx="28927" cy="379381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713816" y="5289961"/>
            <a:ext cx="4387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730735" y="6171439"/>
            <a:ext cx="4387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718035" y="7151106"/>
            <a:ext cx="4387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692366" y="5192663"/>
            <a:ext cx="169195" cy="169195"/>
          </a:xfrm>
          <a:prstGeom prst="ellipse">
            <a:avLst/>
          </a:prstGeom>
          <a:solidFill>
            <a:srgbClr val="592F7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2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679666" y="6087883"/>
            <a:ext cx="169195" cy="169195"/>
          </a:xfrm>
          <a:prstGeom prst="ellipse">
            <a:avLst/>
          </a:prstGeom>
          <a:solidFill>
            <a:srgbClr val="592F7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2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666966" y="7072003"/>
            <a:ext cx="169195" cy="169195"/>
          </a:xfrm>
          <a:prstGeom prst="ellipse">
            <a:avLst/>
          </a:prstGeom>
          <a:solidFill>
            <a:srgbClr val="592F7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2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32711" y="2053721"/>
            <a:ext cx="3424597" cy="91900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32711" y="2053722"/>
            <a:ext cx="323739" cy="323739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504696" y="6199207"/>
            <a:ext cx="2085297" cy="570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70" name="직사각형 2"/>
          <p:cNvSpPr/>
          <p:nvPr/>
        </p:nvSpPr>
        <p:spPr>
          <a:xfrm>
            <a:off x="1493765" y="6198777"/>
            <a:ext cx="197284" cy="197284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4254231" y="3863702"/>
            <a:ext cx="621077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3821321" y="3478581"/>
            <a:ext cx="1875792" cy="82929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974107" y="3571193"/>
            <a:ext cx="160645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</a:p>
          <a:p>
            <a:pPr algn="ctr"/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(KILL Switch)</a:t>
            </a:r>
            <a:endParaRPr lang="ko-KR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025731" y="2269086"/>
            <a:ext cx="258721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Power Supply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746209" y="3478581"/>
            <a:ext cx="1875792" cy="82929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898995" y="3638925"/>
            <a:ext cx="16064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512745" y="6249054"/>
            <a:ext cx="2109508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Relay Switch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17" name="직사각형 2"/>
          <p:cNvSpPr/>
          <p:nvPr/>
        </p:nvSpPr>
        <p:spPr>
          <a:xfrm>
            <a:off x="1767131" y="7153565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0" name="직사각형 2"/>
          <p:cNvSpPr/>
          <p:nvPr/>
        </p:nvSpPr>
        <p:spPr>
          <a:xfrm>
            <a:off x="3818189" y="347929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1" name="직사각형 2"/>
          <p:cNvSpPr/>
          <p:nvPr/>
        </p:nvSpPr>
        <p:spPr>
          <a:xfrm>
            <a:off x="8751747" y="347929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762959E-9FDC-4C2C-B371-1C5351FE36D1}"/>
              </a:ext>
            </a:extLst>
          </p:cNvPr>
          <p:cNvCxnSpPr>
            <a:cxnSpLocks/>
          </p:cNvCxnSpPr>
          <p:nvPr/>
        </p:nvCxnSpPr>
        <p:spPr>
          <a:xfrm>
            <a:off x="4765002" y="4307481"/>
            <a:ext cx="0" cy="43862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EB3C465-07A0-4F22-8990-EF0BD530F274}"/>
              </a:ext>
            </a:extLst>
          </p:cNvPr>
          <p:cNvSpPr/>
          <p:nvPr/>
        </p:nvSpPr>
        <p:spPr>
          <a:xfrm>
            <a:off x="1767414" y="5134375"/>
            <a:ext cx="1550241" cy="6853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3D2222-5419-463C-A661-F3C5F79CBD5D}"/>
              </a:ext>
            </a:extLst>
          </p:cNvPr>
          <p:cNvSpPr txBox="1"/>
          <p:nvPr/>
        </p:nvSpPr>
        <p:spPr>
          <a:xfrm>
            <a:off x="1757424" y="5248155"/>
            <a:ext cx="16064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22" name="직사각형 2">
            <a:extLst>
              <a:ext uri="{FF2B5EF4-FFF2-40B4-BE49-F238E27FC236}">
                <a16:creationId xmlns:a16="http://schemas.microsoft.com/office/drawing/2014/main" id="{15C03C74-512B-4662-8952-1AF71A95E7B7}"/>
              </a:ext>
            </a:extLst>
          </p:cNvPr>
          <p:cNvSpPr/>
          <p:nvPr/>
        </p:nvSpPr>
        <p:spPr>
          <a:xfrm>
            <a:off x="1753906" y="512662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2969273-4D2F-488F-B824-4625D09C9B98}"/>
              </a:ext>
            </a:extLst>
          </p:cNvPr>
          <p:cNvCxnSpPr>
            <a:cxnSpLocks/>
            <a:stCxn id="90" idx="2"/>
            <a:endCxn id="69" idx="0"/>
          </p:cNvCxnSpPr>
          <p:nvPr/>
        </p:nvCxnSpPr>
        <p:spPr>
          <a:xfrm>
            <a:off x="2542535" y="5819743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A73466A9-D9D9-4FC7-B882-5432B05C392D}"/>
              </a:ext>
            </a:extLst>
          </p:cNvPr>
          <p:cNvCxnSpPr/>
          <p:nvPr/>
        </p:nvCxnSpPr>
        <p:spPr>
          <a:xfrm>
            <a:off x="8717738" y="8167699"/>
            <a:ext cx="4387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123172F0-4259-4473-8882-511E9BAA8995}"/>
              </a:ext>
            </a:extLst>
          </p:cNvPr>
          <p:cNvSpPr/>
          <p:nvPr/>
        </p:nvSpPr>
        <p:spPr>
          <a:xfrm>
            <a:off x="8663622" y="8075896"/>
            <a:ext cx="169195" cy="169195"/>
          </a:xfrm>
          <a:prstGeom prst="ellipse">
            <a:avLst/>
          </a:prstGeom>
          <a:solidFill>
            <a:srgbClr val="592F7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2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49" name="구름 48">
            <a:extLst>
              <a:ext uri="{FF2B5EF4-FFF2-40B4-BE49-F238E27FC236}">
                <a16:creationId xmlns:a16="http://schemas.microsoft.com/office/drawing/2014/main" id="{C8336401-3402-45E8-99D8-B0D2618D99DA}"/>
              </a:ext>
            </a:extLst>
          </p:cNvPr>
          <p:cNvSpPr/>
          <p:nvPr/>
        </p:nvSpPr>
        <p:spPr>
          <a:xfrm>
            <a:off x="9016003" y="588289"/>
            <a:ext cx="3151808" cy="187140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한컴 백제 B" panose="02020603020101020101" pitchFamily="18" charset="-127"/>
              <a:ea typeface="한컴 백제 B" panose="02020603020101020101" pitchFamily="18" charset="-127"/>
              <a:sym typeface="Gill Sans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97525E7D-3DF8-4076-8DCF-3FDEE12F25B2}"/>
              </a:ext>
            </a:extLst>
          </p:cNvPr>
          <p:cNvCxnSpPr>
            <a:cxnSpLocks/>
            <a:stCxn id="69" idx="2"/>
            <a:endCxn id="7" idx="0"/>
          </p:cNvCxnSpPr>
          <p:nvPr/>
        </p:nvCxnSpPr>
        <p:spPr>
          <a:xfrm>
            <a:off x="2547345" y="6769838"/>
            <a:ext cx="5374" cy="3882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2B32AB-27B3-4E09-9CF6-1F3F56BDCF0F}"/>
              </a:ext>
            </a:extLst>
          </p:cNvPr>
          <p:cNvSpPr/>
          <p:nvPr/>
        </p:nvSpPr>
        <p:spPr>
          <a:xfrm>
            <a:off x="3725999" y="6211044"/>
            <a:ext cx="2085297" cy="570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36" name="직사각형 2">
            <a:extLst>
              <a:ext uri="{FF2B5EF4-FFF2-40B4-BE49-F238E27FC236}">
                <a16:creationId xmlns:a16="http://schemas.microsoft.com/office/drawing/2014/main" id="{AACFCD54-8F88-42C8-B50F-13A9396155C6}"/>
              </a:ext>
            </a:extLst>
          </p:cNvPr>
          <p:cNvSpPr/>
          <p:nvPr/>
        </p:nvSpPr>
        <p:spPr>
          <a:xfrm>
            <a:off x="3715068" y="6210614"/>
            <a:ext cx="197284" cy="197284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12A0AD2-C086-42EE-9012-60A243444205}"/>
              </a:ext>
            </a:extLst>
          </p:cNvPr>
          <p:cNvSpPr txBox="1"/>
          <p:nvPr/>
        </p:nvSpPr>
        <p:spPr>
          <a:xfrm>
            <a:off x="3734048" y="6260891"/>
            <a:ext cx="2109508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Relay Switch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38" name="직사각형 2">
            <a:extLst>
              <a:ext uri="{FF2B5EF4-FFF2-40B4-BE49-F238E27FC236}">
                <a16:creationId xmlns:a16="http://schemas.microsoft.com/office/drawing/2014/main" id="{110E83F7-64F9-4C63-B4E4-C7A71E8D311B}"/>
              </a:ext>
            </a:extLst>
          </p:cNvPr>
          <p:cNvSpPr/>
          <p:nvPr/>
        </p:nvSpPr>
        <p:spPr>
          <a:xfrm>
            <a:off x="3988434" y="7165402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8B1B006-C4CC-45C9-865C-7EA86342F3F7}"/>
              </a:ext>
            </a:extLst>
          </p:cNvPr>
          <p:cNvSpPr/>
          <p:nvPr/>
        </p:nvSpPr>
        <p:spPr>
          <a:xfrm>
            <a:off x="3988717" y="5146212"/>
            <a:ext cx="1550241" cy="6853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BA1ECF6-658A-46D8-B612-C7ACBDA0543E}"/>
              </a:ext>
            </a:extLst>
          </p:cNvPr>
          <p:cNvSpPr txBox="1"/>
          <p:nvPr/>
        </p:nvSpPr>
        <p:spPr>
          <a:xfrm>
            <a:off x="3978727" y="5259992"/>
            <a:ext cx="16064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41" name="직사각형 2">
            <a:extLst>
              <a:ext uri="{FF2B5EF4-FFF2-40B4-BE49-F238E27FC236}">
                <a16:creationId xmlns:a16="http://schemas.microsoft.com/office/drawing/2014/main" id="{A9EDA1CC-1FCE-4342-A538-0897BD31DB3A}"/>
              </a:ext>
            </a:extLst>
          </p:cNvPr>
          <p:cNvSpPr/>
          <p:nvPr/>
        </p:nvSpPr>
        <p:spPr>
          <a:xfrm>
            <a:off x="3975209" y="5138464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27822898-EC64-44CB-91F9-C4A735AB1353}"/>
              </a:ext>
            </a:extLst>
          </p:cNvPr>
          <p:cNvCxnSpPr>
            <a:cxnSpLocks/>
            <a:stCxn id="139" idx="2"/>
            <a:endCxn id="135" idx="0"/>
          </p:cNvCxnSpPr>
          <p:nvPr/>
        </p:nvCxnSpPr>
        <p:spPr>
          <a:xfrm>
            <a:off x="4763838" y="5831580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6DA23EA2-5071-4196-B078-EA071761D48C}"/>
              </a:ext>
            </a:extLst>
          </p:cNvPr>
          <p:cNvCxnSpPr>
            <a:cxnSpLocks/>
            <a:stCxn id="135" idx="2"/>
            <a:endCxn id="134" idx="0"/>
          </p:cNvCxnSpPr>
          <p:nvPr/>
        </p:nvCxnSpPr>
        <p:spPr>
          <a:xfrm>
            <a:off x="4768648" y="6781675"/>
            <a:ext cx="5374" cy="3882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72E8539-99E8-4B45-A76E-2209123618F8}"/>
              </a:ext>
            </a:extLst>
          </p:cNvPr>
          <p:cNvSpPr/>
          <p:nvPr/>
        </p:nvSpPr>
        <p:spPr>
          <a:xfrm>
            <a:off x="6182844" y="7158076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ETC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EAB833-931A-4944-A253-701E07643E88}"/>
              </a:ext>
            </a:extLst>
          </p:cNvPr>
          <p:cNvSpPr/>
          <p:nvPr/>
        </p:nvSpPr>
        <p:spPr>
          <a:xfrm>
            <a:off x="5935929" y="6199207"/>
            <a:ext cx="2085297" cy="570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6" name="직사각형 2">
            <a:extLst>
              <a:ext uri="{FF2B5EF4-FFF2-40B4-BE49-F238E27FC236}">
                <a16:creationId xmlns:a16="http://schemas.microsoft.com/office/drawing/2014/main" id="{E525A403-E31A-42B9-AA73-19F614A3CEFC}"/>
              </a:ext>
            </a:extLst>
          </p:cNvPr>
          <p:cNvSpPr/>
          <p:nvPr/>
        </p:nvSpPr>
        <p:spPr>
          <a:xfrm>
            <a:off x="5924998" y="6198777"/>
            <a:ext cx="197284" cy="197284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20FE30E-28BC-4FF9-ABB1-20E9445E7A53}"/>
              </a:ext>
            </a:extLst>
          </p:cNvPr>
          <p:cNvSpPr txBox="1"/>
          <p:nvPr/>
        </p:nvSpPr>
        <p:spPr>
          <a:xfrm>
            <a:off x="5943978" y="6249054"/>
            <a:ext cx="2109508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Relay Switch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8" name="직사각형 2">
            <a:extLst>
              <a:ext uri="{FF2B5EF4-FFF2-40B4-BE49-F238E27FC236}">
                <a16:creationId xmlns:a16="http://schemas.microsoft.com/office/drawing/2014/main" id="{E7036F5D-D3C4-482D-A99C-62C6342E77B2}"/>
              </a:ext>
            </a:extLst>
          </p:cNvPr>
          <p:cNvSpPr/>
          <p:nvPr/>
        </p:nvSpPr>
        <p:spPr>
          <a:xfrm>
            <a:off x="6198364" y="7153565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D4D62BA-68B6-44DA-ACCF-2118D33E8D7A}"/>
              </a:ext>
            </a:extLst>
          </p:cNvPr>
          <p:cNvSpPr/>
          <p:nvPr/>
        </p:nvSpPr>
        <p:spPr>
          <a:xfrm>
            <a:off x="6198647" y="5146358"/>
            <a:ext cx="1550241" cy="685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CDE882B-61DE-4434-B997-24DDFBFF192F}"/>
              </a:ext>
            </a:extLst>
          </p:cNvPr>
          <p:cNvSpPr txBox="1"/>
          <p:nvPr/>
        </p:nvSpPr>
        <p:spPr>
          <a:xfrm>
            <a:off x="6188657" y="5248155"/>
            <a:ext cx="16064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6" dirty="0">
                <a:solidFill>
                  <a:schemeClr val="tx1">
                    <a:lumMod val="85000"/>
                    <a:lumOff val="15000"/>
                  </a:schemeClr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ESP8266</a:t>
            </a:r>
            <a:endParaRPr lang="ko-KR" altLang="en-US" sz="2276" dirty="0">
              <a:solidFill>
                <a:schemeClr val="tx1">
                  <a:lumMod val="85000"/>
                  <a:lumOff val="15000"/>
                </a:schemeClr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61" name="직사각형 2">
            <a:extLst>
              <a:ext uri="{FF2B5EF4-FFF2-40B4-BE49-F238E27FC236}">
                <a16:creationId xmlns:a16="http://schemas.microsoft.com/office/drawing/2014/main" id="{A15F9812-8AFD-4868-8922-C914931B3CFE}"/>
              </a:ext>
            </a:extLst>
          </p:cNvPr>
          <p:cNvSpPr/>
          <p:nvPr/>
        </p:nvSpPr>
        <p:spPr>
          <a:xfrm>
            <a:off x="6185139" y="512662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B5EC231F-3915-41B8-9615-19CE92E7991B}"/>
              </a:ext>
            </a:extLst>
          </p:cNvPr>
          <p:cNvCxnSpPr>
            <a:cxnSpLocks/>
            <a:stCxn id="159" idx="2"/>
            <a:endCxn id="155" idx="0"/>
          </p:cNvCxnSpPr>
          <p:nvPr/>
        </p:nvCxnSpPr>
        <p:spPr>
          <a:xfrm>
            <a:off x="6973768" y="5831726"/>
            <a:ext cx="4810" cy="3674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D7774717-6F59-49C6-B717-77D0A5175721}"/>
              </a:ext>
            </a:extLst>
          </p:cNvPr>
          <p:cNvCxnSpPr>
            <a:cxnSpLocks/>
            <a:stCxn id="155" idx="2"/>
            <a:endCxn id="154" idx="0"/>
          </p:cNvCxnSpPr>
          <p:nvPr/>
        </p:nvCxnSpPr>
        <p:spPr>
          <a:xfrm>
            <a:off x="6978578" y="6769838"/>
            <a:ext cx="5374" cy="3882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B867A45A-A85B-4173-AE1D-52EA206E97FB}"/>
              </a:ext>
            </a:extLst>
          </p:cNvPr>
          <p:cNvCxnSpPr>
            <a:cxnSpLocks/>
          </p:cNvCxnSpPr>
          <p:nvPr/>
        </p:nvCxnSpPr>
        <p:spPr>
          <a:xfrm>
            <a:off x="2542534" y="4739238"/>
            <a:ext cx="44414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2DCFEDF-A306-472E-993F-C66EFFE10037}"/>
              </a:ext>
            </a:extLst>
          </p:cNvPr>
          <p:cNvSpPr/>
          <p:nvPr/>
        </p:nvSpPr>
        <p:spPr>
          <a:xfrm>
            <a:off x="9154860" y="4817146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DHT22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68" name="직사각형 2">
            <a:extLst>
              <a:ext uri="{FF2B5EF4-FFF2-40B4-BE49-F238E27FC236}">
                <a16:creationId xmlns:a16="http://schemas.microsoft.com/office/drawing/2014/main" id="{A2F26ADC-8F25-4AD0-8134-582198C85F27}"/>
              </a:ext>
            </a:extLst>
          </p:cNvPr>
          <p:cNvSpPr/>
          <p:nvPr/>
        </p:nvSpPr>
        <p:spPr>
          <a:xfrm>
            <a:off x="9157680" y="4812635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D820E01-076D-4575-B571-CC8E68E91287}"/>
              </a:ext>
            </a:extLst>
          </p:cNvPr>
          <p:cNvSpPr/>
          <p:nvPr/>
        </p:nvSpPr>
        <p:spPr>
          <a:xfrm>
            <a:off x="9162230" y="6813865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화재감지센서</a:t>
            </a:r>
          </a:p>
        </p:txBody>
      </p:sp>
      <p:sp>
        <p:nvSpPr>
          <p:cNvPr id="170" name="직사각형 2">
            <a:extLst>
              <a:ext uri="{FF2B5EF4-FFF2-40B4-BE49-F238E27FC236}">
                <a16:creationId xmlns:a16="http://schemas.microsoft.com/office/drawing/2014/main" id="{91C8707C-2902-46DD-97B7-D73B71F5A064}"/>
              </a:ext>
            </a:extLst>
          </p:cNvPr>
          <p:cNvSpPr/>
          <p:nvPr/>
        </p:nvSpPr>
        <p:spPr>
          <a:xfrm>
            <a:off x="9165050" y="6809354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A17BA42-0EE0-41F4-8D4F-8093689E6A34}"/>
              </a:ext>
            </a:extLst>
          </p:cNvPr>
          <p:cNvSpPr/>
          <p:nvPr/>
        </p:nvSpPr>
        <p:spPr>
          <a:xfrm>
            <a:off x="9173880" y="5813388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가스센서</a:t>
            </a:r>
          </a:p>
        </p:txBody>
      </p:sp>
      <p:sp>
        <p:nvSpPr>
          <p:cNvPr id="176" name="직사각형 2">
            <a:extLst>
              <a:ext uri="{FF2B5EF4-FFF2-40B4-BE49-F238E27FC236}">
                <a16:creationId xmlns:a16="http://schemas.microsoft.com/office/drawing/2014/main" id="{EE5C1CAE-7C7E-4281-85BD-9E053BAFCEED}"/>
              </a:ext>
            </a:extLst>
          </p:cNvPr>
          <p:cNvSpPr/>
          <p:nvPr/>
        </p:nvSpPr>
        <p:spPr>
          <a:xfrm>
            <a:off x="9164000" y="5808877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848315C-970B-4807-8D90-26752B64022E}"/>
              </a:ext>
            </a:extLst>
          </p:cNvPr>
          <p:cNvSpPr/>
          <p:nvPr/>
        </p:nvSpPr>
        <p:spPr>
          <a:xfrm>
            <a:off x="9152530" y="7830024"/>
            <a:ext cx="1602215" cy="643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ETC</a:t>
            </a:r>
            <a:endParaRPr lang="ko-KR" altLang="en-US" sz="24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178" name="직사각형 2">
            <a:extLst>
              <a:ext uri="{FF2B5EF4-FFF2-40B4-BE49-F238E27FC236}">
                <a16:creationId xmlns:a16="http://schemas.microsoft.com/office/drawing/2014/main" id="{F29DD331-0B03-4B55-A53E-7C61B30DAAEA}"/>
              </a:ext>
            </a:extLst>
          </p:cNvPr>
          <p:cNvSpPr/>
          <p:nvPr/>
        </p:nvSpPr>
        <p:spPr>
          <a:xfrm>
            <a:off x="9155350" y="7825513"/>
            <a:ext cx="202337" cy="202337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D6A17407-228D-44A0-928D-01E0C0EC1C52}"/>
              </a:ext>
            </a:extLst>
          </p:cNvPr>
          <p:cNvCxnSpPr>
            <a:cxnSpLocks/>
          </p:cNvCxnSpPr>
          <p:nvPr/>
        </p:nvCxnSpPr>
        <p:spPr>
          <a:xfrm>
            <a:off x="2537724" y="4739660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8A9D1857-EC89-4153-A61F-5AC198C325D9}"/>
              </a:ext>
            </a:extLst>
          </p:cNvPr>
          <p:cNvCxnSpPr>
            <a:cxnSpLocks/>
          </p:cNvCxnSpPr>
          <p:nvPr/>
        </p:nvCxnSpPr>
        <p:spPr>
          <a:xfrm>
            <a:off x="4765193" y="4752864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DAD6635A-D51E-44DC-9BFD-FDA830BABC7F}"/>
              </a:ext>
            </a:extLst>
          </p:cNvPr>
          <p:cNvCxnSpPr>
            <a:cxnSpLocks/>
          </p:cNvCxnSpPr>
          <p:nvPr/>
        </p:nvCxnSpPr>
        <p:spPr>
          <a:xfrm>
            <a:off x="6968728" y="4739238"/>
            <a:ext cx="4810" cy="379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 rot="5400000">
            <a:off x="2462240" y="4660651"/>
            <a:ext cx="169195" cy="1691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 rot="5400000">
            <a:off x="4684050" y="4663859"/>
            <a:ext cx="169195" cy="1691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 rot="5400000">
            <a:off x="6881280" y="4660651"/>
            <a:ext cx="169195" cy="1691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0048" tIns="65024" rIns="130048" bIns="650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973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8005BC4D-2446-4E80-AFEC-0D9BD094BD52}"/>
              </a:ext>
            </a:extLst>
          </p:cNvPr>
          <p:cNvSpPr/>
          <p:nvPr/>
        </p:nvSpPr>
        <p:spPr>
          <a:xfrm>
            <a:off x="3616724" y="3376651"/>
            <a:ext cx="2194572" cy="1000839"/>
          </a:xfrm>
          <a:prstGeom prst="roundRect">
            <a:avLst/>
          </a:prstGeom>
          <a:noFill/>
          <a:ln w="50800" cap="flat" cmpd="sng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DC58168F-238A-406B-8326-D59931497819}"/>
              </a:ext>
            </a:extLst>
          </p:cNvPr>
          <p:cNvSpPr/>
          <p:nvPr/>
        </p:nvSpPr>
        <p:spPr>
          <a:xfrm>
            <a:off x="6044039" y="5032932"/>
            <a:ext cx="1835313" cy="888254"/>
          </a:xfrm>
          <a:prstGeom prst="roundRect">
            <a:avLst/>
          </a:prstGeom>
          <a:noFill/>
          <a:ln w="50800" cap="flat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0BCB2B41-9AA5-469A-A2FF-F6AD0AF38912}"/>
              </a:ext>
            </a:extLst>
          </p:cNvPr>
          <p:cNvSpPr/>
          <p:nvPr/>
        </p:nvSpPr>
        <p:spPr>
          <a:xfrm>
            <a:off x="8597841" y="3376651"/>
            <a:ext cx="2194572" cy="1000839"/>
          </a:xfrm>
          <a:prstGeom prst="roundRect">
            <a:avLst/>
          </a:prstGeom>
          <a:noFill/>
          <a:ln w="50800" cap="flat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981BB35D-56BB-4845-B3A7-30BFB69B6914}"/>
              </a:ext>
            </a:extLst>
          </p:cNvPr>
          <p:cNvSpPr/>
          <p:nvPr/>
        </p:nvSpPr>
        <p:spPr>
          <a:xfrm>
            <a:off x="3836864" y="5044542"/>
            <a:ext cx="1835313" cy="888254"/>
          </a:xfrm>
          <a:prstGeom prst="roundRect">
            <a:avLst/>
          </a:prstGeom>
          <a:noFill/>
          <a:ln w="50800" cap="flat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7BE23B-109A-4D37-B3C4-B5FE7082AABA}"/>
              </a:ext>
            </a:extLst>
          </p:cNvPr>
          <p:cNvSpPr/>
          <p:nvPr/>
        </p:nvSpPr>
        <p:spPr>
          <a:xfrm>
            <a:off x="1624877" y="5032932"/>
            <a:ext cx="1835313" cy="888254"/>
          </a:xfrm>
          <a:prstGeom prst="roundRect">
            <a:avLst/>
          </a:prstGeom>
          <a:noFill/>
          <a:ln w="50800" cap="flat">
            <a:solidFill>
              <a:srgbClr val="00B0F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72D113C-3CFD-431F-830F-9330BC96642D}"/>
              </a:ext>
            </a:extLst>
          </p:cNvPr>
          <p:cNvCxnSpPr>
            <a:cxnSpLocks/>
            <a:stCxn id="209" idx="3"/>
          </p:cNvCxnSpPr>
          <p:nvPr/>
        </p:nvCxnSpPr>
        <p:spPr>
          <a:xfrm flipV="1">
            <a:off x="3460190" y="1690244"/>
            <a:ext cx="6514797" cy="3786815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C3953054-FFF1-4B05-9E87-EF10EE4A90D8}"/>
              </a:ext>
            </a:extLst>
          </p:cNvPr>
          <p:cNvCxnSpPr>
            <a:cxnSpLocks/>
            <a:stCxn id="208" idx="3"/>
          </p:cNvCxnSpPr>
          <p:nvPr/>
        </p:nvCxnSpPr>
        <p:spPr>
          <a:xfrm flipV="1">
            <a:off x="5672177" y="1793317"/>
            <a:ext cx="4441155" cy="3695352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FF56F268-4D8B-4304-AA06-491959025974}"/>
              </a:ext>
            </a:extLst>
          </p:cNvPr>
          <p:cNvCxnSpPr>
            <a:cxnSpLocks/>
            <a:stCxn id="205" idx="3"/>
          </p:cNvCxnSpPr>
          <p:nvPr/>
        </p:nvCxnSpPr>
        <p:spPr>
          <a:xfrm flipV="1">
            <a:off x="7879352" y="1935678"/>
            <a:ext cx="2330676" cy="3541381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E3687ED3-BE03-46DB-9DD1-EC8C4E9741D3}"/>
              </a:ext>
            </a:extLst>
          </p:cNvPr>
          <p:cNvCxnSpPr>
            <a:cxnSpLocks/>
            <a:stCxn id="202" idx="3"/>
          </p:cNvCxnSpPr>
          <p:nvPr/>
        </p:nvCxnSpPr>
        <p:spPr>
          <a:xfrm flipV="1">
            <a:off x="5811296" y="1563931"/>
            <a:ext cx="4048186" cy="2313140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E1B2E8F-8B22-4E67-B969-6BD47E432A80}"/>
              </a:ext>
            </a:extLst>
          </p:cNvPr>
          <p:cNvCxnSpPr>
            <a:cxnSpLocks/>
            <a:endCxn id="206" idx="3"/>
          </p:cNvCxnSpPr>
          <p:nvPr/>
        </p:nvCxnSpPr>
        <p:spPr>
          <a:xfrm flipH="1">
            <a:off x="10792413" y="1793317"/>
            <a:ext cx="387349" cy="2083754"/>
          </a:xfrm>
          <a:prstGeom prst="straightConnector1">
            <a:avLst/>
          </a:prstGeom>
          <a:noFill/>
          <a:ln w="63500" cap="flat">
            <a:solidFill>
              <a:srgbClr val="00B0F0"/>
            </a:solidFill>
            <a:prstDash val="sysDot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7168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02" grpId="0" animBg="1"/>
      <p:bldP spid="205" grpId="0" animBg="1"/>
      <p:bldP spid="206" grpId="0" animBg="1"/>
      <p:bldP spid="208" grpId="0" animBg="1"/>
      <p:bldP spid="20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F39D4-E195-45E6-91C1-30FFBF8A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4" y="1828800"/>
            <a:ext cx="10841566" cy="60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35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9F94728-824F-477F-8791-5EA74D501D26}"/>
              </a:ext>
            </a:extLst>
          </p:cNvPr>
          <p:cNvSpPr txBox="1"/>
          <p:nvPr/>
        </p:nvSpPr>
        <p:spPr>
          <a:xfrm>
            <a:off x="2799780" y="2453931"/>
            <a:ext cx="67197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01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31977" y="2634228"/>
            <a:ext cx="301556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Problem statement</a:t>
            </a:r>
            <a:endParaRPr lang="id-ID" sz="2276" b="1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F0890-44D8-4A33-8C19-C162B27C5CFD}"/>
              </a:ext>
            </a:extLst>
          </p:cNvPr>
          <p:cNvSpPr txBox="1"/>
          <p:nvPr/>
        </p:nvSpPr>
        <p:spPr>
          <a:xfrm>
            <a:off x="2799780" y="3686745"/>
            <a:ext cx="67197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02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531601-5DD8-4CF4-B8CC-F15DCFCE0C72}"/>
              </a:ext>
            </a:extLst>
          </p:cNvPr>
          <p:cNvSpPr txBox="1"/>
          <p:nvPr/>
        </p:nvSpPr>
        <p:spPr>
          <a:xfrm>
            <a:off x="2839678" y="6058742"/>
            <a:ext cx="67198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04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957902-CF06-45EE-AD28-D4613E457D23}"/>
              </a:ext>
            </a:extLst>
          </p:cNvPr>
          <p:cNvSpPr txBox="1"/>
          <p:nvPr/>
        </p:nvSpPr>
        <p:spPr>
          <a:xfrm>
            <a:off x="2839678" y="4914985"/>
            <a:ext cx="671980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03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C8428-447F-4941-AF25-75B6DE80DFF6}"/>
              </a:ext>
            </a:extLst>
          </p:cNvPr>
          <p:cNvSpPr txBox="1"/>
          <p:nvPr/>
        </p:nvSpPr>
        <p:spPr>
          <a:xfrm>
            <a:off x="2839679" y="7199742"/>
            <a:ext cx="67197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05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8FFF0-E978-4A3D-BDA6-5676A61816A6}"/>
              </a:ext>
            </a:extLst>
          </p:cNvPr>
          <p:cNvSpPr txBox="1"/>
          <p:nvPr/>
        </p:nvSpPr>
        <p:spPr>
          <a:xfrm>
            <a:off x="2799780" y="8332695"/>
            <a:ext cx="67197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413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06</a:t>
            </a:r>
            <a:endParaRPr lang="id-ID" sz="3413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811BB-5851-41E4-96BC-F8E400D8015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3593746" y="818889"/>
            <a:ext cx="12116568" cy="676308"/>
          </a:xfrm>
          <a:prstGeom prst="rect">
            <a:avLst/>
          </a:prstGeom>
        </p:spPr>
        <p:txBody>
          <a:bodyPr/>
          <a:lstStyle/>
          <a:p>
            <a:r>
              <a:rPr lang="en-US" altLang="ko-KR" sz="512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Contents</a:t>
            </a:r>
            <a:endParaRPr lang="en-ID" sz="512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33580" y="3822291"/>
            <a:ext cx="2993128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Solution statement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71759" y="6229521"/>
            <a:ext cx="3166251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Who and Why use it</a:t>
            </a:r>
            <a:endParaRPr lang="id-ID" sz="2276" b="1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71759" y="5046196"/>
            <a:ext cx="202651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511658" y="7298988"/>
            <a:ext cx="1003801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Demo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1811B4-0C8D-41C2-83AA-6F388B4835BE}"/>
              </a:ext>
            </a:extLst>
          </p:cNvPr>
          <p:cNvSpPr txBox="1"/>
          <p:nvPr/>
        </p:nvSpPr>
        <p:spPr>
          <a:xfrm>
            <a:off x="3422692" y="8415472"/>
            <a:ext cx="539602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6" b="1" dirty="0">
                <a:latin typeface="한컴 백제 B" panose="02020603020101020101" pitchFamily="18" charset="-127"/>
                <a:cs typeface="Poppins" panose="02000000000000000000" pitchFamily="2" charset="0"/>
              </a:rPr>
              <a:t>Challenges and Counter Measures</a:t>
            </a:r>
          </a:p>
        </p:txBody>
      </p:sp>
    </p:spTree>
    <p:extLst>
      <p:ext uri="{BB962C8B-B14F-4D97-AF65-F5344CB8AC3E}">
        <p14:creationId xmlns:p14="http://schemas.microsoft.com/office/powerpoint/2010/main" val="151692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8E1222-3C6D-419A-973F-DC8B60FA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96" y="2175567"/>
            <a:ext cx="6857610" cy="55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7773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75968" y="3136718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4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70B-9511-4063-B085-673B4A801C08}"/>
              </a:ext>
            </a:extLst>
          </p:cNvPr>
          <p:cNvSpPr txBox="1"/>
          <p:nvPr/>
        </p:nvSpPr>
        <p:spPr>
          <a:xfrm>
            <a:off x="2112181" y="5175111"/>
            <a:ext cx="3483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Who and Why use it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693653D-B7FC-441C-94BE-618DAAFD33EB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solidFill>
            <a:schemeClr val="bg1"/>
          </a:solidFill>
        </p:spPr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F66182-E806-4535-A55D-3EA25CA4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190" y="4624494"/>
            <a:ext cx="4446203" cy="23015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D1C5B7-3ECE-4036-A53A-4B27A7B4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962" y="2575236"/>
            <a:ext cx="4396246" cy="23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23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25AA6-1253-4187-BD3D-E365604B7139}"/>
              </a:ext>
            </a:extLst>
          </p:cNvPr>
          <p:cNvSpPr txBox="1"/>
          <p:nvPr/>
        </p:nvSpPr>
        <p:spPr>
          <a:xfrm>
            <a:off x="2120900" y="1768049"/>
            <a:ext cx="8763000" cy="5734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altLang="ko-KR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Who</a:t>
            </a:r>
          </a:p>
          <a:p>
            <a:endParaRPr lang="en-US" altLang="ko-KR" sz="15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Small Business Factory</a:t>
            </a:r>
          </a:p>
          <a:p>
            <a:endParaRPr lang="en-US" altLang="ko-KR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endParaRPr lang="en-US" altLang="ko-KR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Why</a:t>
            </a:r>
          </a:p>
          <a:p>
            <a:endParaRPr lang="en-US" altLang="ko-KR" sz="1500" dirty="0">
              <a:solidFill>
                <a:srgbClr val="096AE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Low-cost </a:t>
            </a:r>
          </a:p>
          <a:p>
            <a:r>
              <a:rPr lang="en-US" altLang="ko-KR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High Effect</a:t>
            </a:r>
          </a:p>
        </p:txBody>
      </p:sp>
    </p:spTree>
    <p:extLst>
      <p:ext uri="{BB962C8B-B14F-4D97-AF65-F5344CB8AC3E}">
        <p14:creationId xmlns:p14="http://schemas.microsoft.com/office/powerpoint/2010/main" val="21939574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75968" y="3129933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5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5862F-A8A8-4F09-8166-38B23B5F9598}"/>
              </a:ext>
            </a:extLst>
          </p:cNvPr>
          <p:cNvSpPr txBox="1"/>
          <p:nvPr/>
        </p:nvSpPr>
        <p:spPr>
          <a:xfrm>
            <a:off x="2800548" y="5173007"/>
            <a:ext cx="3009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Demo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8D1AE9-17F4-4D5C-A2BB-88CC59AD49DC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solidFill>
            <a:schemeClr val="bg1"/>
          </a:solidFill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04171E-0D63-4AB4-8BF1-9B3D4439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41" y="2963863"/>
            <a:ext cx="5385543" cy="40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29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그림 3" descr="실내, 벽, 테이블이(가) 표시된 사진&#10;&#10;자동 생성된 설명">
            <a:extLst>
              <a:ext uri="{FF2B5EF4-FFF2-40B4-BE49-F238E27FC236}">
                <a16:creationId xmlns:a16="http://schemas.microsoft.com/office/drawing/2014/main" id="{53C0B171-0723-40E2-8D7C-757496ABD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5375" y="3797551"/>
            <a:ext cx="3810000" cy="5080000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7B2D52CC-D863-4624-B825-A48A4E8D0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313" y="1598090"/>
            <a:ext cx="6144192" cy="26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332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6BD7E20-39C3-4BC1-BF75-FDE412417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3"/>
          <a:stretch/>
        </p:blipFill>
        <p:spPr>
          <a:xfrm>
            <a:off x="1325331" y="4045014"/>
            <a:ext cx="6041093" cy="396756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2310168-9EE5-43E2-AC0D-D9726F36F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/>
          <a:stretch/>
        </p:blipFill>
        <p:spPr>
          <a:xfrm>
            <a:off x="8572500" y="1899531"/>
            <a:ext cx="3045371" cy="5954537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0F14346-E857-40B4-B8A1-EB217A2EF49D}"/>
              </a:ext>
            </a:extLst>
          </p:cNvPr>
          <p:cNvSpPr/>
          <p:nvPr/>
        </p:nvSpPr>
        <p:spPr>
          <a:xfrm>
            <a:off x="7518400" y="4660900"/>
            <a:ext cx="889000" cy="444500"/>
          </a:xfrm>
          <a:prstGeom prst="rightArrow">
            <a:avLst/>
          </a:prstGeom>
          <a:solidFill>
            <a:srgbClr val="B8BCC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0FA9B-1E59-43B9-BC32-05F6141F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852" y="2077661"/>
            <a:ext cx="4972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8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253629-DAD5-4D0E-85F1-9879FFAA92C2}"/>
              </a:ext>
            </a:extLst>
          </p:cNvPr>
          <p:cNvSpPr/>
          <p:nvPr/>
        </p:nvSpPr>
        <p:spPr>
          <a:xfrm>
            <a:off x="4126709" y="1168200"/>
            <a:ext cx="4774625" cy="74172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2C71E3-2171-4312-A614-E436A302D920}"/>
              </a:ext>
            </a:extLst>
          </p:cNvPr>
          <p:cNvSpPr/>
          <p:nvPr/>
        </p:nvSpPr>
        <p:spPr>
          <a:xfrm>
            <a:off x="4343737" y="1505345"/>
            <a:ext cx="4340568" cy="6742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CCF32DC-0179-40C9-A680-191A4999920B}"/>
              </a:ext>
            </a:extLst>
          </p:cNvPr>
          <p:cNvSpPr/>
          <p:nvPr/>
        </p:nvSpPr>
        <p:spPr>
          <a:xfrm>
            <a:off x="5346956" y="1316460"/>
            <a:ext cx="2299360" cy="5993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183035B-CE1F-40AB-838B-AF692518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8574"/>
          <a:stretch/>
        </p:blipFill>
        <p:spPr>
          <a:xfrm>
            <a:off x="4649595" y="2064118"/>
            <a:ext cx="3728852" cy="57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284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D28DF4-5A87-4B4E-A339-374A1D6C066E}"/>
              </a:ext>
            </a:extLst>
          </p:cNvPr>
          <p:cNvSpPr/>
          <p:nvPr/>
        </p:nvSpPr>
        <p:spPr>
          <a:xfrm>
            <a:off x="4132376" y="1195918"/>
            <a:ext cx="4774625" cy="74172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D4C176-945D-4721-BE4D-221B90BA1A2E}"/>
              </a:ext>
            </a:extLst>
          </p:cNvPr>
          <p:cNvSpPr/>
          <p:nvPr/>
        </p:nvSpPr>
        <p:spPr>
          <a:xfrm>
            <a:off x="4349404" y="1533063"/>
            <a:ext cx="4340568" cy="6742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2D55B2-F540-4778-A373-509274684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8" t="-1" r="4371" b="36630"/>
          <a:stretch/>
        </p:blipFill>
        <p:spPr>
          <a:xfrm>
            <a:off x="4595752" y="1777322"/>
            <a:ext cx="3906982" cy="587790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403620-089C-4CFF-82E0-A91B27C6D4B2}"/>
              </a:ext>
            </a:extLst>
          </p:cNvPr>
          <p:cNvSpPr/>
          <p:nvPr/>
        </p:nvSpPr>
        <p:spPr>
          <a:xfrm>
            <a:off x="5605154" y="1344177"/>
            <a:ext cx="1828799" cy="5321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D8D4D-772B-4F59-A79D-BB7A32DF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42" b="5345"/>
          <a:stretch/>
        </p:blipFill>
        <p:spPr>
          <a:xfrm>
            <a:off x="4349402" y="6492287"/>
            <a:ext cx="4340568" cy="10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4555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oT_Demo">
            <a:hlinkClick r:id="" action="ppaction://media"/>
            <a:extLst>
              <a:ext uri="{FF2B5EF4-FFF2-40B4-BE49-F238E27FC236}">
                <a16:creationId xmlns:a16="http://schemas.microsoft.com/office/drawing/2014/main" id="{47D30959-3F12-415B-973F-B92DEB39C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31" y="1360967"/>
            <a:ext cx="12500738" cy="703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0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79832" y="3128706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6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5862F-A8A8-4F09-8166-38B23B5F9598}"/>
              </a:ext>
            </a:extLst>
          </p:cNvPr>
          <p:cNvSpPr txBox="1"/>
          <p:nvPr/>
        </p:nvSpPr>
        <p:spPr>
          <a:xfrm>
            <a:off x="2110401" y="5278539"/>
            <a:ext cx="395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한컴 백제 B" panose="02020603020101020101" pitchFamily="18" charset="-127"/>
                <a:cs typeface="Poppins" panose="02000000000000000000" pitchFamily="2" charset="0"/>
              </a:rPr>
              <a:t>Challenges and </a:t>
            </a:r>
          </a:p>
          <a:p>
            <a:pPr algn="l"/>
            <a:r>
              <a:rPr lang="en-US" sz="3000" dirty="0">
                <a:latin typeface="한컴 백제 B" panose="02020603020101020101" pitchFamily="18" charset="-127"/>
                <a:cs typeface="Poppins" panose="02000000000000000000" pitchFamily="2" charset="0"/>
              </a:rPr>
              <a:t>Counter Measures</a:t>
            </a:r>
            <a:endParaRPr lang="id-ID" sz="30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8D1AE9-17F4-4D5C-A2BB-88CC59AD49DC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solidFill>
            <a:schemeClr val="bg1"/>
          </a:solidFill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D7968-4614-47F4-BFEC-B32B3BBA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35" y="2728223"/>
            <a:ext cx="3245247" cy="44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895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926767" y="3150477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01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52DBEF8D-FCD5-4A1B-9406-2539F7FA702E}"/>
              </a:ext>
            </a:extLst>
          </p:cNvPr>
          <p:cNvPicPr>
            <a:picLocks noGrp="1" noChangeAspect="1"/>
          </p:cNvPicPr>
          <p:nvPr>
            <p:ph type="pic"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3" b="10863"/>
          <a:stretch>
            <a:fillRect/>
          </a:stretch>
        </p:blipFill>
        <p:spPr/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047624-6558-4A84-AF68-150BF84A72CB}"/>
              </a:ext>
            </a:extLst>
          </p:cNvPr>
          <p:cNvSpPr txBox="1"/>
          <p:nvPr/>
        </p:nvSpPr>
        <p:spPr>
          <a:xfrm>
            <a:off x="2104694" y="5137304"/>
            <a:ext cx="3009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Problem statement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10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25AA6-1253-4187-BD3D-E365604B7139}"/>
              </a:ext>
            </a:extLst>
          </p:cNvPr>
          <p:cNvSpPr txBox="1"/>
          <p:nvPr/>
        </p:nvSpPr>
        <p:spPr>
          <a:xfrm>
            <a:off x="2129365" y="2220337"/>
            <a:ext cx="8763000" cy="4396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altLang="ko-KR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Challenges  </a:t>
            </a:r>
          </a:p>
          <a:p>
            <a:endParaRPr lang="en-US" altLang="ko-KR" sz="2000" dirty="0">
              <a:solidFill>
                <a:srgbClr val="096AE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견고한 서버와 통신을 필요로 함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.</a:t>
            </a:r>
          </a:p>
          <a:p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( </a:t>
            </a:r>
            <a:r>
              <a:rPr lang="en-US" altLang="ko-KR" sz="3500" dirty="0" err="1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WiFi</a:t>
            </a:r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로는 한계 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)</a:t>
            </a:r>
          </a:p>
          <a:p>
            <a:endParaRPr lang="en-US" altLang="ko-KR" sz="3500" dirty="0">
              <a:solidFill>
                <a:schemeClr val="tx1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  <a:p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높은 전력용 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Relay </a:t>
            </a:r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스위치 필요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,</a:t>
            </a:r>
          </a:p>
          <a:p>
            <a:r>
              <a:rPr lang="ko-KR" altLang="en-US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기계 이상을 감지하기 쉽지 않음</a:t>
            </a:r>
            <a:r>
              <a:rPr lang="en-US" altLang="ko-KR" sz="3500" dirty="0">
                <a:solidFill>
                  <a:schemeClr val="tx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384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B44AA-D984-4DF4-93DF-A4749F972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2" y="3005697"/>
            <a:ext cx="10467975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425AA6-1253-4187-BD3D-E365604B7139}"/>
              </a:ext>
            </a:extLst>
          </p:cNvPr>
          <p:cNvSpPr txBox="1"/>
          <p:nvPr/>
        </p:nvSpPr>
        <p:spPr>
          <a:xfrm>
            <a:off x="2120899" y="1860089"/>
            <a:ext cx="8763000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Counter Measures 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64C0F2-E10A-4DAF-AC9F-E0BD96A21781}"/>
              </a:ext>
            </a:extLst>
          </p:cNvPr>
          <p:cNvSpPr/>
          <p:nvPr/>
        </p:nvSpPr>
        <p:spPr>
          <a:xfrm>
            <a:off x="8241475" y="3766100"/>
            <a:ext cx="2018806" cy="4307505"/>
          </a:xfrm>
          <a:prstGeom prst="roundRect">
            <a:avLst>
              <a:gd name="adj" fmla="val 4939"/>
            </a:avLst>
          </a:prstGeom>
          <a:noFill/>
          <a:ln w="635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90430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25AA6-1253-4187-BD3D-E365604B7139}"/>
              </a:ext>
            </a:extLst>
          </p:cNvPr>
          <p:cNvSpPr txBox="1"/>
          <p:nvPr/>
        </p:nvSpPr>
        <p:spPr>
          <a:xfrm>
            <a:off x="2120899" y="1860089"/>
            <a:ext cx="8763000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Counter Measures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70D7F-335C-426F-BB54-6B95A0E5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97" y="3400425"/>
            <a:ext cx="2676525" cy="2952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6D57B6-90FE-4667-94E7-4E30F67F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16" y="3400603"/>
            <a:ext cx="43243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6118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>
            <a:extLst>
              <a:ext uri="{FF2B5EF4-FFF2-40B4-BE49-F238E27FC236}">
                <a16:creationId xmlns:a16="http://schemas.microsoft.com/office/drawing/2014/main" id="{69313047-7414-4D83-85E2-6AF22BA5B58F}"/>
              </a:ext>
            </a:extLst>
          </p:cNvPr>
          <p:cNvSpPr txBox="1">
            <a:spLocks/>
          </p:cNvSpPr>
          <p:nvPr/>
        </p:nvSpPr>
        <p:spPr>
          <a:xfrm>
            <a:off x="8524020" y="2635624"/>
            <a:ext cx="3195092" cy="37831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825500" dist="127000" dir="5400000" rotWithShape="0">
              <a:srgbClr val="C6C8CD">
                <a:alpha val="8049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>
              <a:defRPr sz="4200"/>
            </a:pPr>
            <a:endParaRPr lang="ko-KR" altLang="en-US" sz="4200" dirty="0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076CFDB6-151B-4557-9C16-4FCC5662CB96}"/>
              </a:ext>
            </a:extLst>
          </p:cNvPr>
          <p:cNvSpPr txBox="1">
            <a:spLocks/>
          </p:cNvSpPr>
          <p:nvPr/>
        </p:nvSpPr>
        <p:spPr>
          <a:xfrm>
            <a:off x="4894575" y="2635624"/>
            <a:ext cx="3195092" cy="37831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825500" dist="127000" dir="5400000" rotWithShape="0">
              <a:srgbClr val="C6C8CD">
                <a:alpha val="8049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>
              <a:defRPr sz="4200"/>
            </a:pPr>
            <a:endParaRPr lang="ko-KR" altLang="en-US" sz="4200" dirty="0"/>
          </a:p>
        </p:txBody>
      </p:sp>
      <p:sp>
        <p:nvSpPr>
          <p:cNvPr id="479" name="Rectangle"/>
          <p:cNvSpPr>
            <a:spLocks noGrp="1"/>
          </p:cNvSpPr>
          <p:nvPr>
            <p:ph type="body" idx="13"/>
          </p:nvPr>
        </p:nvSpPr>
        <p:spPr>
          <a:xfrm>
            <a:off x="1282700" y="2635624"/>
            <a:ext cx="3195092" cy="3783105"/>
          </a:xfrm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sp>
        <p:nvSpPr>
          <p:cNvPr id="30" name="Rectangle"/>
          <p:cNvSpPr>
            <a:spLocks noGrp="1"/>
          </p:cNvSpPr>
          <p:nvPr>
            <p:ph type="body" idx="13"/>
          </p:nvPr>
        </p:nvSpPr>
        <p:spPr>
          <a:xfrm>
            <a:off x="2628987" y="1701274"/>
            <a:ext cx="7790213" cy="41572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 sz="4200"/>
            </a:pPr>
            <a:r>
              <a:rPr lang="en-US" sz="5000" dirty="0">
                <a:solidFill>
                  <a:srgbClr val="096AEE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Smart Factory Service</a:t>
            </a:r>
            <a:endParaRPr sz="5000" dirty="0">
              <a:solidFill>
                <a:srgbClr val="096AEE"/>
              </a:solidFill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32" name="HEADING HERE"/>
          <p:cNvSpPr txBox="1">
            <a:spLocks/>
          </p:cNvSpPr>
          <p:nvPr/>
        </p:nvSpPr>
        <p:spPr>
          <a:xfrm>
            <a:off x="8889889" y="5411627"/>
            <a:ext cx="2463354" cy="415726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17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Cloud Intelligence</a:t>
            </a:r>
          </a:p>
        </p:txBody>
      </p:sp>
      <p:sp>
        <p:nvSpPr>
          <p:cNvPr id="35" name="Freeform 127"/>
          <p:cNvSpPr>
            <a:spLocks noEditPoints="1"/>
          </p:cNvSpPr>
          <p:nvPr/>
        </p:nvSpPr>
        <p:spPr bwMode="auto">
          <a:xfrm>
            <a:off x="9902889" y="4214679"/>
            <a:ext cx="545655" cy="545655"/>
          </a:xfrm>
          <a:custGeom>
            <a:avLst/>
            <a:gdLst/>
            <a:ahLst/>
            <a:cxnLst>
              <a:cxn ang="0">
                <a:pos x="242" y="222"/>
              </a:cxn>
              <a:cxn ang="0">
                <a:pos x="174" y="198"/>
              </a:cxn>
              <a:cxn ang="0">
                <a:pos x="194" y="164"/>
              </a:cxn>
              <a:cxn ang="0">
                <a:pos x="206" y="132"/>
              </a:cxn>
              <a:cxn ang="0">
                <a:pos x="206" y="82"/>
              </a:cxn>
              <a:cxn ang="0">
                <a:pos x="192" y="40"/>
              </a:cxn>
              <a:cxn ang="0">
                <a:pos x="174" y="16"/>
              </a:cxn>
              <a:cxn ang="0">
                <a:pos x="128" y="0"/>
              </a:cxn>
              <a:cxn ang="0">
                <a:pos x="96" y="6"/>
              </a:cxn>
              <a:cxn ang="0">
                <a:pos x="72" y="28"/>
              </a:cxn>
              <a:cxn ang="0">
                <a:pos x="52" y="68"/>
              </a:cxn>
              <a:cxn ang="0">
                <a:pos x="48" y="110"/>
              </a:cxn>
              <a:cxn ang="0">
                <a:pos x="56" y="146"/>
              </a:cxn>
              <a:cxn ang="0">
                <a:pos x="82" y="198"/>
              </a:cxn>
              <a:cxn ang="0">
                <a:pos x="28" y="216"/>
              </a:cxn>
              <a:cxn ang="0">
                <a:pos x="8" y="226"/>
              </a:cxn>
              <a:cxn ang="0">
                <a:pos x="0" y="240"/>
              </a:cxn>
              <a:cxn ang="0">
                <a:pos x="2" y="250"/>
              </a:cxn>
              <a:cxn ang="0">
                <a:pos x="16" y="256"/>
              </a:cxn>
              <a:cxn ang="0">
                <a:pos x="246" y="256"/>
              </a:cxn>
              <a:cxn ang="0">
                <a:pos x="256" y="244"/>
              </a:cxn>
              <a:cxn ang="0">
                <a:pos x="256" y="234"/>
              </a:cxn>
              <a:cxn ang="0">
                <a:pos x="162" y="188"/>
              </a:cxn>
              <a:cxn ang="0">
                <a:pos x="152" y="198"/>
              </a:cxn>
              <a:cxn ang="0">
                <a:pos x="128" y="206"/>
              </a:cxn>
              <a:cxn ang="0">
                <a:pos x="104" y="198"/>
              </a:cxn>
              <a:cxn ang="0">
                <a:pos x="94" y="188"/>
              </a:cxn>
              <a:cxn ang="0">
                <a:pos x="74" y="152"/>
              </a:cxn>
              <a:cxn ang="0">
                <a:pos x="64" y="112"/>
              </a:cxn>
              <a:cxn ang="0">
                <a:pos x="66" y="86"/>
              </a:cxn>
              <a:cxn ang="0">
                <a:pos x="76" y="48"/>
              </a:cxn>
              <a:cxn ang="0">
                <a:pos x="102" y="22"/>
              </a:cxn>
              <a:cxn ang="0">
                <a:pos x="128" y="16"/>
              </a:cxn>
              <a:cxn ang="0">
                <a:pos x="164" y="30"/>
              </a:cxn>
              <a:cxn ang="0">
                <a:pos x="184" y="60"/>
              </a:cxn>
              <a:cxn ang="0">
                <a:pos x="190" y="86"/>
              </a:cxn>
              <a:cxn ang="0">
                <a:pos x="190" y="126"/>
              </a:cxn>
              <a:cxn ang="0">
                <a:pos x="176" y="164"/>
              </a:cxn>
              <a:cxn ang="0">
                <a:pos x="16" y="240"/>
              </a:cxn>
              <a:cxn ang="0">
                <a:pos x="58" y="220"/>
              </a:cxn>
              <a:cxn ang="0">
                <a:pos x="104" y="208"/>
              </a:cxn>
              <a:cxn ang="0">
                <a:pos x="128" y="216"/>
              </a:cxn>
              <a:cxn ang="0">
                <a:pos x="172" y="212"/>
              </a:cxn>
              <a:cxn ang="0">
                <a:pos x="220" y="230"/>
              </a:cxn>
            </a:cxnLst>
            <a:rect l="0" t="0" r="r" b="b"/>
            <a:pathLst>
              <a:path w="256" h="256">
                <a:moveTo>
                  <a:pt x="248" y="226"/>
                </a:moveTo>
                <a:lnTo>
                  <a:pt x="248" y="226"/>
                </a:lnTo>
                <a:lnTo>
                  <a:pt x="242" y="222"/>
                </a:lnTo>
                <a:lnTo>
                  <a:pt x="228" y="216"/>
                </a:lnTo>
                <a:lnTo>
                  <a:pt x="204" y="206"/>
                </a:lnTo>
                <a:lnTo>
                  <a:pt x="174" y="198"/>
                </a:lnTo>
                <a:lnTo>
                  <a:pt x="174" y="198"/>
                </a:lnTo>
                <a:lnTo>
                  <a:pt x="186" y="180"/>
                </a:lnTo>
                <a:lnTo>
                  <a:pt x="194" y="164"/>
                </a:lnTo>
                <a:lnTo>
                  <a:pt x="200" y="146"/>
                </a:lnTo>
                <a:lnTo>
                  <a:pt x="206" y="132"/>
                </a:lnTo>
                <a:lnTo>
                  <a:pt x="206" y="132"/>
                </a:lnTo>
                <a:lnTo>
                  <a:pt x="208" y="110"/>
                </a:lnTo>
                <a:lnTo>
                  <a:pt x="208" y="96"/>
                </a:lnTo>
                <a:lnTo>
                  <a:pt x="206" y="82"/>
                </a:lnTo>
                <a:lnTo>
                  <a:pt x="204" y="68"/>
                </a:lnTo>
                <a:lnTo>
                  <a:pt x="198" y="52"/>
                </a:lnTo>
                <a:lnTo>
                  <a:pt x="192" y="40"/>
                </a:lnTo>
                <a:lnTo>
                  <a:pt x="184" y="28"/>
                </a:lnTo>
                <a:lnTo>
                  <a:pt x="184" y="28"/>
                </a:lnTo>
                <a:lnTo>
                  <a:pt x="174" y="16"/>
                </a:lnTo>
                <a:lnTo>
                  <a:pt x="160" y="6"/>
                </a:lnTo>
                <a:lnTo>
                  <a:pt x="144" y="2"/>
                </a:lnTo>
                <a:lnTo>
                  <a:pt x="128" y="0"/>
                </a:lnTo>
                <a:lnTo>
                  <a:pt x="128" y="0"/>
                </a:lnTo>
                <a:lnTo>
                  <a:pt x="112" y="2"/>
                </a:lnTo>
                <a:lnTo>
                  <a:pt x="96" y="6"/>
                </a:lnTo>
                <a:lnTo>
                  <a:pt x="82" y="16"/>
                </a:lnTo>
                <a:lnTo>
                  <a:pt x="72" y="28"/>
                </a:lnTo>
                <a:lnTo>
                  <a:pt x="72" y="28"/>
                </a:lnTo>
                <a:lnTo>
                  <a:pt x="64" y="40"/>
                </a:lnTo>
                <a:lnTo>
                  <a:pt x="58" y="52"/>
                </a:lnTo>
                <a:lnTo>
                  <a:pt x="52" y="68"/>
                </a:lnTo>
                <a:lnTo>
                  <a:pt x="50" y="82"/>
                </a:lnTo>
                <a:lnTo>
                  <a:pt x="48" y="96"/>
                </a:lnTo>
                <a:lnTo>
                  <a:pt x="48" y="110"/>
                </a:lnTo>
                <a:lnTo>
                  <a:pt x="50" y="132"/>
                </a:lnTo>
                <a:lnTo>
                  <a:pt x="50" y="132"/>
                </a:lnTo>
                <a:lnTo>
                  <a:pt x="56" y="146"/>
                </a:lnTo>
                <a:lnTo>
                  <a:pt x="62" y="164"/>
                </a:lnTo>
                <a:lnTo>
                  <a:pt x="70" y="180"/>
                </a:lnTo>
                <a:lnTo>
                  <a:pt x="82" y="198"/>
                </a:lnTo>
                <a:lnTo>
                  <a:pt x="82" y="198"/>
                </a:lnTo>
                <a:lnTo>
                  <a:pt x="52" y="206"/>
                </a:lnTo>
                <a:lnTo>
                  <a:pt x="28" y="216"/>
                </a:lnTo>
                <a:lnTo>
                  <a:pt x="14" y="222"/>
                </a:lnTo>
                <a:lnTo>
                  <a:pt x="8" y="226"/>
                </a:lnTo>
                <a:lnTo>
                  <a:pt x="8" y="226"/>
                </a:lnTo>
                <a:lnTo>
                  <a:pt x="4" y="230"/>
                </a:lnTo>
                <a:lnTo>
                  <a:pt x="0" y="234"/>
                </a:lnTo>
                <a:lnTo>
                  <a:pt x="0" y="240"/>
                </a:lnTo>
                <a:lnTo>
                  <a:pt x="0" y="244"/>
                </a:lnTo>
                <a:lnTo>
                  <a:pt x="0" y="244"/>
                </a:lnTo>
                <a:lnTo>
                  <a:pt x="2" y="250"/>
                </a:lnTo>
                <a:lnTo>
                  <a:pt x="6" y="252"/>
                </a:lnTo>
                <a:lnTo>
                  <a:pt x="10" y="256"/>
                </a:lnTo>
                <a:lnTo>
                  <a:pt x="16" y="256"/>
                </a:lnTo>
                <a:lnTo>
                  <a:pt x="240" y="256"/>
                </a:lnTo>
                <a:lnTo>
                  <a:pt x="240" y="256"/>
                </a:lnTo>
                <a:lnTo>
                  <a:pt x="246" y="256"/>
                </a:lnTo>
                <a:lnTo>
                  <a:pt x="250" y="252"/>
                </a:lnTo>
                <a:lnTo>
                  <a:pt x="254" y="250"/>
                </a:lnTo>
                <a:lnTo>
                  <a:pt x="256" y="244"/>
                </a:lnTo>
                <a:lnTo>
                  <a:pt x="256" y="244"/>
                </a:lnTo>
                <a:lnTo>
                  <a:pt x="256" y="240"/>
                </a:lnTo>
                <a:lnTo>
                  <a:pt x="256" y="234"/>
                </a:lnTo>
                <a:lnTo>
                  <a:pt x="252" y="230"/>
                </a:lnTo>
                <a:lnTo>
                  <a:pt x="248" y="226"/>
                </a:lnTo>
                <a:close/>
                <a:moveTo>
                  <a:pt x="162" y="188"/>
                </a:moveTo>
                <a:lnTo>
                  <a:pt x="160" y="190"/>
                </a:lnTo>
                <a:lnTo>
                  <a:pt x="160" y="190"/>
                </a:lnTo>
                <a:lnTo>
                  <a:pt x="152" y="198"/>
                </a:lnTo>
                <a:lnTo>
                  <a:pt x="144" y="202"/>
                </a:lnTo>
                <a:lnTo>
                  <a:pt x="136" y="206"/>
                </a:lnTo>
                <a:lnTo>
                  <a:pt x="128" y="206"/>
                </a:lnTo>
                <a:lnTo>
                  <a:pt x="120" y="206"/>
                </a:lnTo>
                <a:lnTo>
                  <a:pt x="112" y="202"/>
                </a:lnTo>
                <a:lnTo>
                  <a:pt x="104" y="198"/>
                </a:lnTo>
                <a:lnTo>
                  <a:pt x="96" y="190"/>
                </a:lnTo>
                <a:lnTo>
                  <a:pt x="94" y="188"/>
                </a:lnTo>
                <a:lnTo>
                  <a:pt x="94" y="188"/>
                </a:lnTo>
                <a:lnTo>
                  <a:pt x="86" y="176"/>
                </a:lnTo>
                <a:lnTo>
                  <a:pt x="80" y="164"/>
                </a:lnTo>
                <a:lnTo>
                  <a:pt x="74" y="152"/>
                </a:lnTo>
                <a:lnTo>
                  <a:pt x="70" y="140"/>
                </a:lnTo>
                <a:lnTo>
                  <a:pt x="66" y="126"/>
                </a:lnTo>
                <a:lnTo>
                  <a:pt x="64" y="112"/>
                </a:lnTo>
                <a:lnTo>
                  <a:pt x="64" y="100"/>
                </a:lnTo>
                <a:lnTo>
                  <a:pt x="66" y="86"/>
                </a:lnTo>
                <a:lnTo>
                  <a:pt x="66" y="86"/>
                </a:lnTo>
                <a:lnTo>
                  <a:pt x="68" y="74"/>
                </a:lnTo>
                <a:lnTo>
                  <a:pt x="72" y="60"/>
                </a:lnTo>
                <a:lnTo>
                  <a:pt x="76" y="48"/>
                </a:lnTo>
                <a:lnTo>
                  <a:pt x="84" y="38"/>
                </a:lnTo>
                <a:lnTo>
                  <a:pt x="92" y="30"/>
                </a:lnTo>
                <a:lnTo>
                  <a:pt x="102" y="22"/>
                </a:lnTo>
                <a:lnTo>
                  <a:pt x="114" y="18"/>
                </a:lnTo>
                <a:lnTo>
                  <a:pt x="128" y="16"/>
                </a:lnTo>
                <a:lnTo>
                  <a:pt x="128" y="16"/>
                </a:lnTo>
                <a:lnTo>
                  <a:pt x="142" y="18"/>
                </a:lnTo>
                <a:lnTo>
                  <a:pt x="154" y="22"/>
                </a:lnTo>
                <a:lnTo>
                  <a:pt x="164" y="30"/>
                </a:lnTo>
                <a:lnTo>
                  <a:pt x="172" y="38"/>
                </a:lnTo>
                <a:lnTo>
                  <a:pt x="180" y="48"/>
                </a:lnTo>
                <a:lnTo>
                  <a:pt x="184" y="60"/>
                </a:lnTo>
                <a:lnTo>
                  <a:pt x="188" y="74"/>
                </a:lnTo>
                <a:lnTo>
                  <a:pt x="190" y="86"/>
                </a:lnTo>
                <a:lnTo>
                  <a:pt x="190" y="86"/>
                </a:lnTo>
                <a:lnTo>
                  <a:pt x="192" y="100"/>
                </a:lnTo>
                <a:lnTo>
                  <a:pt x="192" y="112"/>
                </a:lnTo>
                <a:lnTo>
                  <a:pt x="190" y="126"/>
                </a:lnTo>
                <a:lnTo>
                  <a:pt x="186" y="140"/>
                </a:lnTo>
                <a:lnTo>
                  <a:pt x="182" y="152"/>
                </a:lnTo>
                <a:lnTo>
                  <a:pt x="176" y="164"/>
                </a:lnTo>
                <a:lnTo>
                  <a:pt x="170" y="176"/>
                </a:lnTo>
                <a:lnTo>
                  <a:pt x="162" y="188"/>
                </a:lnTo>
                <a:close/>
                <a:moveTo>
                  <a:pt x="16" y="240"/>
                </a:moveTo>
                <a:lnTo>
                  <a:pt x="16" y="240"/>
                </a:lnTo>
                <a:lnTo>
                  <a:pt x="36" y="230"/>
                </a:lnTo>
                <a:lnTo>
                  <a:pt x="58" y="220"/>
                </a:lnTo>
                <a:lnTo>
                  <a:pt x="84" y="212"/>
                </a:lnTo>
                <a:lnTo>
                  <a:pt x="104" y="208"/>
                </a:lnTo>
                <a:lnTo>
                  <a:pt x="104" y="208"/>
                </a:lnTo>
                <a:lnTo>
                  <a:pt x="116" y="214"/>
                </a:lnTo>
                <a:lnTo>
                  <a:pt x="128" y="216"/>
                </a:lnTo>
                <a:lnTo>
                  <a:pt x="128" y="216"/>
                </a:lnTo>
                <a:lnTo>
                  <a:pt x="140" y="214"/>
                </a:lnTo>
                <a:lnTo>
                  <a:pt x="152" y="208"/>
                </a:lnTo>
                <a:lnTo>
                  <a:pt x="172" y="212"/>
                </a:lnTo>
                <a:lnTo>
                  <a:pt x="172" y="212"/>
                </a:lnTo>
                <a:lnTo>
                  <a:pt x="198" y="220"/>
                </a:lnTo>
                <a:lnTo>
                  <a:pt x="220" y="230"/>
                </a:lnTo>
                <a:lnTo>
                  <a:pt x="240" y="240"/>
                </a:lnTo>
                <a:lnTo>
                  <a:pt x="16" y="24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7" name="HEADING HERE"/>
          <p:cNvSpPr txBox="1">
            <a:spLocks/>
          </p:cNvSpPr>
          <p:nvPr/>
        </p:nvSpPr>
        <p:spPr>
          <a:xfrm>
            <a:off x="5171195" y="5411627"/>
            <a:ext cx="2463354" cy="415726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17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Network Everything</a:t>
            </a:r>
          </a:p>
        </p:txBody>
      </p:sp>
      <p:sp>
        <p:nvSpPr>
          <p:cNvPr id="41" name="HEADING HERE"/>
          <p:cNvSpPr txBox="1">
            <a:spLocks/>
          </p:cNvSpPr>
          <p:nvPr/>
        </p:nvSpPr>
        <p:spPr>
          <a:xfrm>
            <a:off x="1443332" y="5411627"/>
            <a:ext cx="2873828" cy="415726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17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Electronics Everywhere</a:t>
            </a:r>
          </a:p>
        </p:txBody>
      </p:sp>
      <p:sp>
        <p:nvSpPr>
          <p:cNvPr id="45" name="Freeform 179"/>
          <p:cNvSpPr>
            <a:spLocks noEditPoints="1"/>
          </p:cNvSpPr>
          <p:nvPr/>
        </p:nvSpPr>
        <p:spPr bwMode="auto">
          <a:xfrm>
            <a:off x="2593862" y="4196588"/>
            <a:ext cx="612634" cy="440329"/>
          </a:xfrm>
          <a:custGeom>
            <a:avLst/>
            <a:gdLst/>
            <a:ahLst/>
            <a:cxnLst>
              <a:cxn ang="0">
                <a:pos x="204" y="52"/>
              </a:cxn>
              <a:cxn ang="0">
                <a:pos x="184" y="18"/>
              </a:cxn>
              <a:cxn ang="0">
                <a:pos x="150" y="2"/>
              </a:cxn>
              <a:cxn ang="0">
                <a:pos x="126" y="0"/>
              </a:cxn>
              <a:cxn ang="0">
                <a:pos x="96" y="12"/>
              </a:cxn>
              <a:cxn ang="0">
                <a:pos x="76" y="32"/>
              </a:cxn>
              <a:cxn ang="0">
                <a:pos x="60" y="40"/>
              </a:cxn>
              <a:cxn ang="0">
                <a:pos x="46" y="42"/>
              </a:cxn>
              <a:cxn ang="0">
                <a:pos x="30" y="56"/>
              </a:cxn>
              <a:cxn ang="0">
                <a:pos x="24" y="76"/>
              </a:cxn>
              <a:cxn ang="0">
                <a:pos x="26" y="88"/>
              </a:cxn>
              <a:cxn ang="0">
                <a:pos x="2" y="118"/>
              </a:cxn>
              <a:cxn ang="0">
                <a:pos x="2" y="142"/>
              </a:cxn>
              <a:cxn ang="0">
                <a:pos x="16" y="168"/>
              </a:cxn>
              <a:cxn ang="0">
                <a:pos x="42" y="182"/>
              </a:cxn>
              <a:cxn ang="0">
                <a:pos x="196" y="184"/>
              </a:cxn>
              <a:cxn ang="0">
                <a:pos x="208" y="182"/>
              </a:cxn>
              <a:cxn ang="0">
                <a:pos x="238" y="166"/>
              </a:cxn>
              <a:cxn ang="0">
                <a:pos x="254" y="136"/>
              </a:cxn>
              <a:cxn ang="0">
                <a:pos x="256" y="114"/>
              </a:cxn>
              <a:cxn ang="0">
                <a:pos x="242" y="86"/>
              </a:cxn>
              <a:cxn ang="0">
                <a:pos x="218" y="68"/>
              </a:cxn>
              <a:cxn ang="0">
                <a:pos x="196" y="168"/>
              </a:cxn>
              <a:cxn ang="0">
                <a:pos x="44" y="168"/>
              </a:cxn>
              <a:cxn ang="0">
                <a:pos x="26" y="158"/>
              </a:cxn>
              <a:cxn ang="0">
                <a:pos x="16" y="140"/>
              </a:cxn>
              <a:cxn ang="0">
                <a:pos x="18" y="122"/>
              </a:cxn>
              <a:cxn ang="0">
                <a:pos x="34" y="102"/>
              </a:cxn>
              <a:cxn ang="0">
                <a:pos x="44" y="94"/>
              </a:cxn>
              <a:cxn ang="0">
                <a:pos x="42" y="82"/>
              </a:cxn>
              <a:cxn ang="0">
                <a:pos x="42" y="68"/>
              </a:cxn>
              <a:cxn ang="0">
                <a:pos x="60" y="56"/>
              </a:cxn>
              <a:cxn ang="0">
                <a:pos x="70" y="58"/>
              </a:cxn>
              <a:cxn ang="0">
                <a:pos x="80" y="58"/>
              </a:cxn>
              <a:cxn ang="0">
                <a:pos x="86" y="48"/>
              </a:cxn>
              <a:cxn ang="0">
                <a:pos x="120" y="18"/>
              </a:cxn>
              <a:cxn ang="0">
                <a:pos x="146" y="16"/>
              </a:cxn>
              <a:cxn ang="0">
                <a:pos x="174" y="30"/>
              </a:cxn>
              <a:cxn ang="0">
                <a:pos x="190" y="56"/>
              </a:cxn>
              <a:cxn ang="0">
                <a:pos x="192" y="74"/>
              </a:cxn>
              <a:cxn ang="0">
                <a:pos x="204" y="80"/>
              </a:cxn>
              <a:cxn ang="0">
                <a:pos x="218" y="86"/>
              </a:cxn>
              <a:cxn ang="0">
                <a:pos x="234" y="102"/>
              </a:cxn>
              <a:cxn ang="0">
                <a:pos x="240" y="124"/>
              </a:cxn>
              <a:cxn ang="0">
                <a:pos x="236" y="142"/>
              </a:cxn>
              <a:cxn ang="0">
                <a:pos x="220" y="160"/>
              </a:cxn>
              <a:cxn ang="0">
                <a:pos x="196" y="168"/>
              </a:cxn>
            </a:cxnLst>
            <a:rect l="0" t="0" r="r" b="b"/>
            <a:pathLst>
              <a:path w="256" h="184">
                <a:moveTo>
                  <a:pt x="208" y="66"/>
                </a:moveTo>
                <a:lnTo>
                  <a:pt x="208" y="66"/>
                </a:lnTo>
                <a:lnTo>
                  <a:pt x="204" y="52"/>
                </a:lnTo>
                <a:lnTo>
                  <a:pt x="200" y="40"/>
                </a:lnTo>
                <a:lnTo>
                  <a:pt x="194" y="28"/>
                </a:lnTo>
                <a:lnTo>
                  <a:pt x="184" y="18"/>
                </a:lnTo>
                <a:lnTo>
                  <a:pt x="174" y="10"/>
                </a:lnTo>
                <a:lnTo>
                  <a:pt x="162" y="6"/>
                </a:lnTo>
                <a:lnTo>
                  <a:pt x="150" y="2"/>
                </a:lnTo>
                <a:lnTo>
                  <a:pt x="136" y="0"/>
                </a:lnTo>
                <a:lnTo>
                  <a:pt x="136" y="0"/>
                </a:lnTo>
                <a:lnTo>
                  <a:pt x="126" y="0"/>
                </a:lnTo>
                <a:lnTo>
                  <a:pt x="116" y="4"/>
                </a:lnTo>
                <a:lnTo>
                  <a:pt x="106" y="6"/>
                </a:lnTo>
                <a:lnTo>
                  <a:pt x="96" y="12"/>
                </a:lnTo>
                <a:lnTo>
                  <a:pt x="88" y="18"/>
                </a:lnTo>
                <a:lnTo>
                  <a:pt x="82" y="24"/>
                </a:lnTo>
                <a:lnTo>
                  <a:pt x="76" y="32"/>
                </a:lnTo>
                <a:lnTo>
                  <a:pt x="70" y="42"/>
                </a:lnTo>
                <a:lnTo>
                  <a:pt x="70" y="42"/>
                </a:lnTo>
                <a:lnTo>
                  <a:pt x="60" y="40"/>
                </a:lnTo>
                <a:lnTo>
                  <a:pt x="60" y="40"/>
                </a:lnTo>
                <a:lnTo>
                  <a:pt x="52" y="40"/>
                </a:lnTo>
                <a:lnTo>
                  <a:pt x="46" y="42"/>
                </a:lnTo>
                <a:lnTo>
                  <a:pt x="40" y="46"/>
                </a:lnTo>
                <a:lnTo>
                  <a:pt x="34" y="50"/>
                </a:lnTo>
                <a:lnTo>
                  <a:pt x="30" y="56"/>
                </a:lnTo>
                <a:lnTo>
                  <a:pt x="26" y="62"/>
                </a:lnTo>
                <a:lnTo>
                  <a:pt x="24" y="68"/>
                </a:lnTo>
                <a:lnTo>
                  <a:pt x="24" y="76"/>
                </a:lnTo>
                <a:lnTo>
                  <a:pt x="24" y="76"/>
                </a:lnTo>
                <a:lnTo>
                  <a:pt x="26" y="88"/>
                </a:lnTo>
                <a:lnTo>
                  <a:pt x="26" y="88"/>
                </a:lnTo>
                <a:lnTo>
                  <a:pt x="16" y="96"/>
                </a:lnTo>
                <a:lnTo>
                  <a:pt x="8" y="106"/>
                </a:lnTo>
                <a:lnTo>
                  <a:pt x="2" y="118"/>
                </a:lnTo>
                <a:lnTo>
                  <a:pt x="0" y="132"/>
                </a:lnTo>
                <a:lnTo>
                  <a:pt x="0" y="132"/>
                </a:lnTo>
                <a:lnTo>
                  <a:pt x="2" y="142"/>
                </a:lnTo>
                <a:lnTo>
                  <a:pt x="4" y="152"/>
                </a:lnTo>
                <a:lnTo>
                  <a:pt x="8" y="162"/>
                </a:lnTo>
                <a:lnTo>
                  <a:pt x="16" y="168"/>
                </a:lnTo>
                <a:lnTo>
                  <a:pt x="22" y="176"/>
                </a:lnTo>
                <a:lnTo>
                  <a:pt x="32" y="180"/>
                </a:lnTo>
                <a:lnTo>
                  <a:pt x="42" y="182"/>
                </a:lnTo>
                <a:lnTo>
                  <a:pt x="52" y="184"/>
                </a:lnTo>
                <a:lnTo>
                  <a:pt x="52" y="184"/>
                </a:lnTo>
                <a:lnTo>
                  <a:pt x="196" y="184"/>
                </a:lnTo>
                <a:lnTo>
                  <a:pt x="196" y="184"/>
                </a:lnTo>
                <a:lnTo>
                  <a:pt x="196" y="184"/>
                </a:lnTo>
                <a:lnTo>
                  <a:pt x="208" y="182"/>
                </a:lnTo>
                <a:lnTo>
                  <a:pt x="220" y="180"/>
                </a:lnTo>
                <a:lnTo>
                  <a:pt x="230" y="174"/>
                </a:lnTo>
                <a:lnTo>
                  <a:pt x="238" y="166"/>
                </a:lnTo>
                <a:lnTo>
                  <a:pt x="246" y="158"/>
                </a:lnTo>
                <a:lnTo>
                  <a:pt x="252" y="148"/>
                </a:lnTo>
                <a:lnTo>
                  <a:pt x="254" y="136"/>
                </a:lnTo>
                <a:lnTo>
                  <a:pt x="256" y="124"/>
                </a:lnTo>
                <a:lnTo>
                  <a:pt x="256" y="124"/>
                </a:lnTo>
                <a:lnTo>
                  <a:pt x="256" y="114"/>
                </a:lnTo>
                <a:lnTo>
                  <a:pt x="252" y="104"/>
                </a:lnTo>
                <a:lnTo>
                  <a:pt x="248" y="94"/>
                </a:lnTo>
                <a:lnTo>
                  <a:pt x="242" y="86"/>
                </a:lnTo>
                <a:lnTo>
                  <a:pt x="234" y="78"/>
                </a:lnTo>
                <a:lnTo>
                  <a:pt x="226" y="72"/>
                </a:lnTo>
                <a:lnTo>
                  <a:pt x="218" y="68"/>
                </a:lnTo>
                <a:lnTo>
                  <a:pt x="208" y="66"/>
                </a:lnTo>
                <a:close/>
                <a:moveTo>
                  <a:pt x="196" y="168"/>
                </a:moveTo>
                <a:lnTo>
                  <a:pt x="196" y="168"/>
                </a:lnTo>
                <a:lnTo>
                  <a:pt x="52" y="168"/>
                </a:lnTo>
                <a:lnTo>
                  <a:pt x="52" y="168"/>
                </a:lnTo>
                <a:lnTo>
                  <a:pt x="44" y="168"/>
                </a:lnTo>
                <a:lnTo>
                  <a:pt x="38" y="166"/>
                </a:lnTo>
                <a:lnTo>
                  <a:pt x="32" y="162"/>
                </a:lnTo>
                <a:lnTo>
                  <a:pt x="26" y="158"/>
                </a:lnTo>
                <a:lnTo>
                  <a:pt x="22" y="152"/>
                </a:lnTo>
                <a:lnTo>
                  <a:pt x="18" y="146"/>
                </a:lnTo>
                <a:lnTo>
                  <a:pt x="16" y="140"/>
                </a:lnTo>
                <a:lnTo>
                  <a:pt x="16" y="132"/>
                </a:lnTo>
                <a:lnTo>
                  <a:pt x="16" y="132"/>
                </a:lnTo>
                <a:lnTo>
                  <a:pt x="18" y="122"/>
                </a:lnTo>
                <a:lnTo>
                  <a:pt x="20" y="114"/>
                </a:lnTo>
                <a:lnTo>
                  <a:pt x="26" y="106"/>
                </a:lnTo>
                <a:lnTo>
                  <a:pt x="34" y="102"/>
                </a:lnTo>
                <a:lnTo>
                  <a:pt x="34" y="102"/>
                </a:lnTo>
                <a:lnTo>
                  <a:pt x="40" y="98"/>
                </a:lnTo>
                <a:lnTo>
                  <a:pt x="44" y="94"/>
                </a:lnTo>
                <a:lnTo>
                  <a:pt x="44" y="90"/>
                </a:lnTo>
                <a:lnTo>
                  <a:pt x="42" y="82"/>
                </a:lnTo>
                <a:lnTo>
                  <a:pt x="42" y="82"/>
                </a:lnTo>
                <a:lnTo>
                  <a:pt x="40" y="76"/>
                </a:lnTo>
                <a:lnTo>
                  <a:pt x="40" y="76"/>
                </a:lnTo>
                <a:lnTo>
                  <a:pt x="42" y="68"/>
                </a:lnTo>
                <a:lnTo>
                  <a:pt x="46" y="62"/>
                </a:lnTo>
                <a:lnTo>
                  <a:pt x="52" y="58"/>
                </a:lnTo>
                <a:lnTo>
                  <a:pt x="60" y="56"/>
                </a:lnTo>
                <a:lnTo>
                  <a:pt x="60" y="56"/>
                </a:lnTo>
                <a:lnTo>
                  <a:pt x="64" y="56"/>
                </a:lnTo>
                <a:lnTo>
                  <a:pt x="70" y="58"/>
                </a:lnTo>
                <a:lnTo>
                  <a:pt x="70" y="58"/>
                </a:lnTo>
                <a:lnTo>
                  <a:pt x="76" y="60"/>
                </a:lnTo>
                <a:lnTo>
                  <a:pt x="80" y="58"/>
                </a:lnTo>
                <a:lnTo>
                  <a:pt x="82" y="54"/>
                </a:lnTo>
                <a:lnTo>
                  <a:pt x="86" y="48"/>
                </a:lnTo>
                <a:lnTo>
                  <a:pt x="86" y="48"/>
                </a:lnTo>
                <a:lnTo>
                  <a:pt x="94" y="36"/>
                </a:lnTo>
                <a:lnTo>
                  <a:pt x="106" y="24"/>
                </a:lnTo>
                <a:lnTo>
                  <a:pt x="120" y="18"/>
                </a:lnTo>
                <a:lnTo>
                  <a:pt x="136" y="16"/>
                </a:lnTo>
                <a:lnTo>
                  <a:pt x="136" y="16"/>
                </a:lnTo>
                <a:lnTo>
                  <a:pt x="146" y="16"/>
                </a:lnTo>
                <a:lnTo>
                  <a:pt x="156" y="20"/>
                </a:lnTo>
                <a:lnTo>
                  <a:pt x="166" y="24"/>
                </a:lnTo>
                <a:lnTo>
                  <a:pt x="174" y="30"/>
                </a:lnTo>
                <a:lnTo>
                  <a:pt x="180" y="38"/>
                </a:lnTo>
                <a:lnTo>
                  <a:pt x="186" y="46"/>
                </a:lnTo>
                <a:lnTo>
                  <a:pt x="190" y="56"/>
                </a:lnTo>
                <a:lnTo>
                  <a:pt x="192" y="66"/>
                </a:lnTo>
                <a:lnTo>
                  <a:pt x="192" y="66"/>
                </a:lnTo>
                <a:lnTo>
                  <a:pt x="192" y="74"/>
                </a:lnTo>
                <a:lnTo>
                  <a:pt x="194" y="78"/>
                </a:lnTo>
                <a:lnTo>
                  <a:pt x="198" y="80"/>
                </a:lnTo>
                <a:lnTo>
                  <a:pt x="204" y="80"/>
                </a:lnTo>
                <a:lnTo>
                  <a:pt x="204" y="80"/>
                </a:lnTo>
                <a:lnTo>
                  <a:pt x="212" y="82"/>
                </a:lnTo>
                <a:lnTo>
                  <a:pt x="218" y="86"/>
                </a:lnTo>
                <a:lnTo>
                  <a:pt x="224" y="90"/>
                </a:lnTo>
                <a:lnTo>
                  <a:pt x="230" y="96"/>
                </a:lnTo>
                <a:lnTo>
                  <a:pt x="234" y="102"/>
                </a:lnTo>
                <a:lnTo>
                  <a:pt x="238" y="108"/>
                </a:lnTo>
                <a:lnTo>
                  <a:pt x="240" y="116"/>
                </a:lnTo>
                <a:lnTo>
                  <a:pt x="240" y="124"/>
                </a:lnTo>
                <a:lnTo>
                  <a:pt x="240" y="124"/>
                </a:lnTo>
                <a:lnTo>
                  <a:pt x="240" y="132"/>
                </a:lnTo>
                <a:lnTo>
                  <a:pt x="236" y="142"/>
                </a:lnTo>
                <a:lnTo>
                  <a:pt x="232" y="148"/>
                </a:lnTo>
                <a:lnTo>
                  <a:pt x="228" y="156"/>
                </a:lnTo>
                <a:lnTo>
                  <a:pt x="220" y="160"/>
                </a:lnTo>
                <a:lnTo>
                  <a:pt x="214" y="164"/>
                </a:lnTo>
                <a:lnTo>
                  <a:pt x="204" y="168"/>
                </a:lnTo>
                <a:lnTo>
                  <a:pt x="196" y="16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grpSp>
        <p:nvGrpSpPr>
          <p:cNvPr id="46" name="Group 183"/>
          <p:cNvGrpSpPr/>
          <p:nvPr/>
        </p:nvGrpSpPr>
        <p:grpSpPr>
          <a:xfrm>
            <a:off x="6231967" y="4220973"/>
            <a:ext cx="584255" cy="511224"/>
            <a:chOff x="3149600" y="1174750"/>
            <a:chExt cx="406400" cy="355600"/>
          </a:xfrm>
          <a:solidFill>
            <a:schemeClr val="bg1"/>
          </a:solidFill>
        </p:grpSpPr>
        <p:sp>
          <p:nvSpPr>
            <p:cNvPr id="47" name="Freeform 174"/>
            <p:cNvSpPr>
              <a:spLocks noEditPoints="1"/>
            </p:cNvSpPr>
            <p:nvPr/>
          </p:nvSpPr>
          <p:spPr bwMode="auto">
            <a:xfrm>
              <a:off x="3149600" y="1174750"/>
              <a:ext cx="406400" cy="355600"/>
            </a:xfrm>
            <a:custGeom>
              <a:avLst/>
              <a:gdLst/>
              <a:ahLst/>
              <a:cxnLst>
                <a:cxn ang="0">
                  <a:pos x="234" y="22"/>
                </a:cxn>
                <a:cxn ang="0">
                  <a:pos x="210" y="6"/>
                </a:cxn>
                <a:cxn ang="0">
                  <a:pos x="182" y="0"/>
                </a:cxn>
                <a:cxn ang="0">
                  <a:pos x="154" y="4"/>
                </a:cxn>
                <a:cxn ang="0">
                  <a:pos x="128" y="20"/>
                </a:cxn>
                <a:cxn ang="0">
                  <a:pos x="116" y="10"/>
                </a:cxn>
                <a:cxn ang="0">
                  <a:pos x="90" y="2"/>
                </a:cxn>
                <a:cxn ang="0">
                  <a:pos x="60" y="2"/>
                </a:cxn>
                <a:cxn ang="0">
                  <a:pos x="34" y="12"/>
                </a:cxn>
                <a:cxn ang="0">
                  <a:pos x="22" y="22"/>
                </a:cxn>
                <a:cxn ang="0">
                  <a:pos x="6" y="48"/>
                </a:cxn>
                <a:cxn ang="0">
                  <a:pos x="0" y="76"/>
                </a:cxn>
                <a:cxn ang="0">
                  <a:pos x="6" y="104"/>
                </a:cxn>
                <a:cxn ang="0">
                  <a:pos x="22" y="130"/>
                </a:cxn>
                <a:cxn ang="0">
                  <a:pos x="110" y="216"/>
                </a:cxn>
                <a:cxn ang="0">
                  <a:pos x="118" y="222"/>
                </a:cxn>
                <a:cxn ang="0">
                  <a:pos x="138" y="222"/>
                </a:cxn>
                <a:cxn ang="0">
                  <a:pos x="146" y="216"/>
                </a:cxn>
                <a:cxn ang="0">
                  <a:pos x="234" y="130"/>
                </a:cxn>
                <a:cxn ang="0">
                  <a:pos x="250" y="104"/>
                </a:cxn>
                <a:cxn ang="0">
                  <a:pos x="256" y="76"/>
                </a:cxn>
                <a:cxn ang="0">
                  <a:pos x="250" y="48"/>
                </a:cxn>
                <a:cxn ang="0">
                  <a:pos x="234" y="22"/>
                </a:cxn>
                <a:cxn ang="0">
                  <a:pos x="134" y="206"/>
                </a:cxn>
                <a:cxn ang="0">
                  <a:pos x="132" y="208"/>
                </a:cxn>
                <a:cxn ang="0">
                  <a:pos x="124" y="208"/>
                </a:cxn>
                <a:cxn ang="0">
                  <a:pos x="34" y="118"/>
                </a:cxn>
                <a:cxn ang="0">
                  <a:pos x="26" y="108"/>
                </a:cxn>
                <a:cxn ang="0">
                  <a:pos x="18" y="88"/>
                </a:cxn>
                <a:cxn ang="0">
                  <a:pos x="18" y="64"/>
                </a:cxn>
                <a:cxn ang="0">
                  <a:pos x="26" y="42"/>
                </a:cxn>
                <a:cxn ang="0">
                  <a:pos x="34" y="34"/>
                </a:cxn>
                <a:cxn ang="0">
                  <a:pos x="54" y="20"/>
                </a:cxn>
                <a:cxn ang="0">
                  <a:pos x="76" y="16"/>
                </a:cxn>
                <a:cxn ang="0">
                  <a:pos x="98" y="20"/>
                </a:cxn>
                <a:cxn ang="0">
                  <a:pos x="118" y="32"/>
                </a:cxn>
                <a:cxn ang="0">
                  <a:pos x="138" y="32"/>
                </a:cxn>
                <a:cxn ang="0">
                  <a:pos x="148" y="24"/>
                </a:cxn>
                <a:cxn ang="0">
                  <a:pos x="170" y="16"/>
                </a:cxn>
                <a:cxn ang="0">
                  <a:pos x="192" y="18"/>
                </a:cxn>
                <a:cxn ang="0">
                  <a:pos x="212" y="26"/>
                </a:cxn>
                <a:cxn ang="0">
                  <a:pos x="222" y="34"/>
                </a:cxn>
                <a:cxn ang="0">
                  <a:pos x="236" y="54"/>
                </a:cxn>
                <a:cxn ang="0">
                  <a:pos x="240" y="76"/>
                </a:cxn>
                <a:cxn ang="0">
                  <a:pos x="236" y="98"/>
                </a:cxn>
                <a:cxn ang="0">
                  <a:pos x="222" y="118"/>
                </a:cxn>
              </a:cxnLst>
              <a:rect l="0" t="0" r="r" b="b"/>
              <a:pathLst>
                <a:path w="256" h="224">
                  <a:moveTo>
                    <a:pt x="234" y="22"/>
                  </a:moveTo>
                  <a:lnTo>
                    <a:pt x="234" y="22"/>
                  </a:lnTo>
                  <a:lnTo>
                    <a:pt x="222" y="12"/>
                  </a:lnTo>
                  <a:lnTo>
                    <a:pt x="210" y="6"/>
                  </a:lnTo>
                  <a:lnTo>
                    <a:pt x="196" y="2"/>
                  </a:lnTo>
                  <a:lnTo>
                    <a:pt x="182" y="0"/>
                  </a:lnTo>
                  <a:lnTo>
                    <a:pt x="166" y="2"/>
                  </a:lnTo>
                  <a:lnTo>
                    <a:pt x="154" y="4"/>
                  </a:lnTo>
                  <a:lnTo>
                    <a:pt x="140" y="1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16" y="10"/>
                  </a:lnTo>
                  <a:lnTo>
                    <a:pt x="102" y="4"/>
                  </a:lnTo>
                  <a:lnTo>
                    <a:pt x="90" y="2"/>
                  </a:lnTo>
                  <a:lnTo>
                    <a:pt x="74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4" y="1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12" y="34"/>
                  </a:lnTo>
                  <a:lnTo>
                    <a:pt x="6" y="48"/>
                  </a:lnTo>
                  <a:lnTo>
                    <a:pt x="2" y="62"/>
                  </a:lnTo>
                  <a:lnTo>
                    <a:pt x="0" y="76"/>
                  </a:lnTo>
                  <a:lnTo>
                    <a:pt x="2" y="90"/>
                  </a:lnTo>
                  <a:lnTo>
                    <a:pt x="6" y="104"/>
                  </a:lnTo>
                  <a:lnTo>
                    <a:pt x="12" y="118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110" y="216"/>
                  </a:lnTo>
                  <a:lnTo>
                    <a:pt x="110" y="216"/>
                  </a:lnTo>
                  <a:lnTo>
                    <a:pt x="118" y="222"/>
                  </a:lnTo>
                  <a:lnTo>
                    <a:pt x="128" y="224"/>
                  </a:lnTo>
                  <a:lnTo>
                    <a:pt x="138" y="222"/>
                  </a:lnTo>
                  <a:lnTo>
                    <a:pt x="146" y="216"/>
                  </a:lnTo>
                  <a:lnTo>
                    <a:pt x="146" y="216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44" y="118"/>
                  </a:lnTo>
                  <a:lnTo>
                    <a:pt x="250" y="104"/>
                  </a:lnTo>
                  <a:lnTo>
                    <a:pt x="254" y="90"/>
                  </a:lnTo>
                  <a:lnTo>
                    <a:pt x="256" y="76"/>
                  </a:lnTo>
                  <a:lnTo>
                    <a:pt x="254" y="62"/>
                  </a:lnTo>
                  <a:lnTo>
                    <a:pt x="250" y="48"/>
                  </a:lnTo>
                  <a:lnTo>
                    <a:pt x="244" y="34"/>
                  </a:lnTo>
                  <a:lnTo>
                    <a:pt x="234" y="22"/>
                  </a:lnTo>
                  <a:close/>
                  <a:moveTo>
                    <a:pt x="222" y="118"/>
                  </a:moveTo>
                  <a:lnTo>
                    <a:pt x="134" y="206"/>
                  </a:lnTo>
                  <a:lnTo>
                    <a:pt x="134" y="206"/>
                  </a:lnTo>
                  <a:lnTo>
                    <a:pt x="132" y="208"/>
                  </a:lnTo>
                  <a:lnTo>
                    <a:pt x="128" y="208"/>
                  </a:lnTo>
                  <a:lnTo>
                    <a:pt x="124" y="208"/>
                  </a:lnTo>
                  <a:lnTo>
                    <a:pt x="122" y="206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26" y="108"/>
                  </a:lnTo>
                  <a:lnTo>
                    <a:pt x="20" y="98"/>
                  </a:lnTo>
                  <a:lnTo>
                    <a:pt x="18" y="88"/>
                  </a:lnTo>
                  <a:lnTo>
                    <a:pt x="16" y="76"/>
                  </a:lnTo>
                  <a:lnTo>
                    <a:pt x="18" y="64"/>
                  </a:lnTo>
                  <a:lnTo>
                    <a:pt x="20" y="54"/>
                  </a:lnTo>
                  <a:lnTo>
                    <a:pt x="26" y="42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42" y="26"/>
                  </a:lnTo>
                  <a:lnTo>
                    <a:pt x="54" y="20"/>
                  </a:lnTo>
                  <a:lnTo>
                    <a:pt x="64" y="18"/>
                  </a:lnTo>
                  <a:lnTo>
                    <a:pt x="76" y="16"/>
                  </a:lnTo>
                  <a:lnTo>
                    <a:pt x="86" y="16"/>
                  </a:lnTo>
                  <a:lnTo>
                    <a:pt x="98" y="20"/>
                  </a:lnTo>
                  <a:lnTo>
                    <a:pt x="108" y="24"/>
                  </a:lnTo>
                  <a:lnTo>
                    <a:pt x="118" y="32"/>
                  </a:lnTo>
                  <a:lnTo>
                    <a:pt x="128" y="42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8" y="24"/>
                  </a:lnTo>
                  <a:lnTo>
                    <a:pt x="158" y="20"/>
                  </a:lnTo>
                  <a:lnTo>
                    <a:pt x="170" y="16"/>
                  </a:lnTo>
                  <a:lnTo>
                    <a:pt x="180" y="16"/>
                  </a:lnTo>
                  <a:lnTo>
                    <a:pt x="192" y="18"/>
                  </a:lnTo>
                  <a:lnTo>
                    <a:pt x="202" y="20"/>
                  </a:lnTo>
                  <a:lnTo>
                    <a:pt x="212" y="26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30" y="42"/>
                  </a:lnTo>
                  <a:lnTo>
                    <a:pt x="236" y="54"/>
                  </a:lnTo>
                  <a:lnTo>
                    <a:pt x="238" y="64"/>
                  </a:lnTo>
                  <a:lnTo>
                    <a:pt x="240" y="76"/>
                  </a:lnTo>
                  <a:lnTo>
                    <a:pt x="238" y="88"/>
                  </a:lnTo>
                  <a:lnTo>
                    <a:pt x="236" y="98"/>
                  </a:lnTo>
                  <a:lnTo>
                    <a:pt x="230" y="108"/>
                  </a:lnTo>
                  <a:lnTo>
                    <a:pt x="222" y="1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Freeform 177"/>
            <p:cNvSpPr>
              <a:spLocks/>
            </p:cNvSpPr>
            <p:nvPr/>
          </p:nvSpPr>
          <p:spPr bwMode="auto">
            <a:xfrm>
              <a:off x="3213100" y="1238250"/>
              <a:ext cx="60325" cy="6032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4" y="6"/>
                </a:cxn>
                <a:cxn ang="0">
                  <a:pos x="10" y="10"/>
                </a:cxn>
                <a:cxn ang="0">
                  <a:pos x="6" y="14"/>
                </a:cxn>
                <a:cxn ang="0">
                  <a:pos x="2" y="20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4" y="38"/>
                </a:cxn>
                <a:cxn ang="0">
                  <a:pos x="6" y="36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10" y="24"/>
                </a:cxn>
                <a:cxn ang="0">
                  <a:pos x="16" y="16"/>
                </a:cxn>
                <a:cxn ang="0">
                  <a:pos x="24" y="10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6" y="6"/>
                </a:cxn>
                <a:cxn ang="0">
                  <a:pos x="38" y="4"/>
                </a:cxn>
                <a:cxn ang="0">
                  <a:pos x="38" y="4"/>
                </a:cxn>
                <a:cxn ang="0">
                  <a:pos x="36" y="2"/>
                </a:cxn>
                <a:cxn ang="0">
                  <a:pos x="34" y="0"/>
                </a:cxn>
              </a:cxnLst>
              <a:rect l="0" t="0" r="r" b="b"/>
              <a:pathLst>
                <a:path w="38" h="38">
                  <a:moveTo>
                    <a:pt x="34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6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10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6" y="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Freeform 178"/>
            <p:cNvSpPr>
              <a:spLocks/>
            </p:cNvSpPr>
            <p:nvPr/>
          </p:nvSpPr>
          <p:spPr bwMode="auto">
            <a:xfrm>
              <a:off x="3213100" y="1238250"/>
              <a:ext cx="60325" cy="6032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4" y="6"/>
                </a:cxn>
                <a:cxn ang="0">
                  <a:pos x="10" y="10"/>
                </a:cxn>
                <a:cxn ang="0">
                  <a:pos x="6" y="14"/>
                </a:cxn>
                <a:cxn ang="0">
                  <a:pos x="2" y="20"/>
                </a:cxn>
                <a:cxn ang="0">
                  <a:pos x="0" y="2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4" y="38"/>
                </a:cxn>
                <a:cxn ang="0">
                  <a:pos x="6" y="36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10" y="24"/>
                </a:cxn>
                <a:cxn ang="0">
                  <a:pos x="16" y="16"/>
                </a:cxn>
                <a:cxn ang="0">
                  <a:pos x="24" y="10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6" y="6"/>
                </a:cxn>
                <a:cxn ang="0">
                  <a:pos x="38" y="4"/>
                </a:cxn>
                <a:cxn ang="0">
                  <a:pos x="38" y="4"/>
                </a:cxn>
                <a:cxn ang="0">
                  <a:pos x="36" y="2"/>
                </a:cxn>
                <a:cxn ang="0">
                  <a:pos x="34" y="0"/>
                </a:cxn>
              </a:cxnLst>
              <a:rect l="0" t="0" r="r" b="b"/>
              <a:pathLst>
                <a:path w="38" h="38">
                  <a:moveTo>
                    <a:pt x="34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6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10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6" y="2"/>
                  </a:lnTo>
                  <a:lnTo>
                    <a:pt x="3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EFACB2-C59A-4AB7-A960-4F5ED508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162" y="3090614"/>
            <a:ext cx="2453919" cy="1746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70AED6-C569-4DC8-BAB0-AA8DE680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19" y="3014122"/>
            <a:ext cx="2026541" cy="18995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49BE70-61EE-4CEC-BC97-59F59D919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431" y="3014122"/>
            <a:ext cx="2108427" cy="18639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ircle"/>
          <p:cNvSpPr>
            <a:spLocks noGrp="1"/>
          </p:cNvSpPr>
          <p:nvPr>
            <p:ph type="body" idx="16"/>
          </p:nvPr>
        </p:nvSpPr>
        <p:spPr>
          <a:xfrm>
            <a:off x="4050732" y="2661859"/>
            <a:ext cx="4734451" cy="4734453"/>
          </a:xfrm>
          <a:prstGeom prst="ellipse">
            <a:avLst/>
          </a:prstGeom>
          <a:solidFill>
            <a:srgbClr val="096AEE"/>
          </a:solidFill>
          <a:effectLst>
            <a:outerShdw blurRad="1219200" dist="787400" dir="3120000" algn="tl" rotWithShape="0">
              <a:schemeClr val="bg1">
                <a:lumMod val="75000"/>
                <a:alpha val="78000"/>
              </a:schemeClr>
            </a:outerShdw>
          </a:effectLst>
        </p:spPr>
        <p:txBody>
          <a:bodyPr/>
          <a:lstStyle/>
          <a:p>
            <a:pPr>
              <a:defRPr sz="4200"/>
            </a:pPr>
            <a:r>
              <a:rPr lang="en-US" dirty="0"/>
              <a:t>  </a:t>
            </a:r>
            <a:endParaRPr dirty="0"/>
          </a:p>
        </p:txBody>
      </p:sp>
      <p:sp>
        <p:nvSpPr>
          <p:cNvPr id="20" name="HEADING HERE"/>
          <p:cNvSpPr txBox="1">
            <a:spLocks/>
          </p:cNvSpPr>
          <p:nvPr/>
        </p:nvSpPr>
        <p:spPr>
          <a:xfrm>
            <a:off x="3408718" y="4549571"/>
            <a:ext cx="6064781" cy="1023518"/>
          </a:xfrm>
          <a:prstGeom prst="rect">
            <a:avLst/>
          </a:prstGeom>
        </p:spPr>
        <p:txBody>
          <a:bodyPr/>
          <a:lstStyle>
            <a:lvl1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한컴 백제 B" panose="02020603020101020101" pitchFamily="18" charset="-127"/>
                <a:ea typeface="한컴 백제 B" panose="02020603020101020101" pitchFamily="18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00318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3" name="Slide Number"/>
          <p:cNvSpPr>
            <a:spLocks noGrp="1"/>
          </p:cNvSpPr>
          <p:nvPr>
            <p:ph type="sldNum" sz="quarter" idx="2"/>
          </p:nvPr>
        </p:nvSpPr>
        <p:spPr>
          <a:xfrm>
            <a:off x="5771344" y="2343295"/>
            <a:ext cx="1512914" cy="830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B8BCC1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1   -   1 </a:t>
            </a:r>
            <a:endParaRPr sz="5400" b="1" dirty="0">
              <a:solidFill>
                <a:srgbClr val="B8BCC1"/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466" name="Project description"/>
          <p:cNvSpPr>
            <a:spLocks noGrp="1"/>
          </p:cNvSpPr>
          <p:nvPr>
            <p:ph type="title"/>
          </p:nvPr>
        </p:nvSpPr>
        <p:spPr>
          <a:xfrm>
            <a:off x="1364309" y="5069276"/>
            <a:ext cx="10263982" cy="415726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BUTTERFLY </a:t>
            </a:r>
            <a:r>
              <a:rPr lang="en-US" sz="3600" dirty="0"/>
              <a:t>EFFECT</a:t>
            </a:r>
            <a:endParaRPr sz="3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7790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5D9FDB1-7B9E-4E06-88F7-85A797745CAB}"/>
              </a:ext>
            </a:extLst>
          </p:cNvPr>
          <p:cNvSpPr/>
          <p:nvPr/>
        </p:nvSpPr>
        <p:spPr>
          <a:xfrm>
            <a:off x="220132" y="132438"/>
            <a:ext cx="12429067" cy="9420996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AA49E9-40CA-46D2-8E48-53B486F9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29" y="638925"/>
            <a:ext cx="5201985" cy="4038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8F7F82-CE2C-4F30-960B-9681F1B5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28" y="4876657"/>
            <a:ext cx="5707676" cy="46095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5D245D-B9A1-430D-9E59-7F2F488C5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29" y="4876800"/>
            <a:ext cx="5222217" cy="46093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34CF73-AB75-4267-808E-9EA033BD3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93" y="689867"/>
            <a:ext cx="5707675" cy="40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19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6" name="Project description"/>
          <p:cNvSpPr>
            <a:spLocks noGrp="1"/>
          </p:cNvSpPr>
          <p:nvPr>
            <p:ph type="title"/>
          </p:nvPr>
        </p:nvSpPr>
        <p:spPr>
          <a:xfrm>
            <a:off x="1395809" y="4961471"/>
            <a:ext cx="10263982" cy="415726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the belly button is bigger than the belly</a:t>
            </a:r>
            <a:endParaRPr sz="32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36290D5-7D57-4AA2-BA85-EDE810F477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771343" y="2343295"/>
            <a:ext cx="1512915" cy="830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B8BCC1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1   -   2 </a:t>
            </a:r>
            <a:endParaRPr sz="5400" b="1" dirty="0">
              <a:solidFill>
                <a:srgbClr val="B8BCC1"/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0688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4ABBD6-20F1-4FD8-8E4F-E7496FA73797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2036A2-D714-4ACE-9637-1FB0D600D19C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FD310-4886-4EC5-BFAD-AC40B95F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52" y="3111501"/>
            <a:ext cx="3490478" cy="35305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A8B074-E1CC-4D3A-90E0-1FC49AEE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30" y="2578105"/>
            <a:ext cx="6775353" cy="47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395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endParaRPr dirty="0"/>
          </a:p>
        </p:txBody>
      </p:sp>
      <p:pic>
        <p:nvPicPr>
          <p:cNvPr id="455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7264" r="31266" b="10577"/>
          <a:stretch>
            <a:fillRect/>
          </a:stretch>
        </p:blipFill>
        <p:spPr>
          <a:xfrm>
            <a:off x="5753447" y="1798113"/>
            <a:ext cx="7252980" cy="6563774"/>
          </a:xfrm>
          <a:prstGeom prst="rect">
            <a:avLst/>
          </a:prstGeom>
        </p:spPr>
      </p:pic>
      <p:sp>
        <p:nvSpPr>
          <p:cNvPr id="459" name="01"/>
          <p:cNvSpPr>
            <a:spLocks noGrp="1"/>
          </p:cNvSpPr>
          <p:nvPr>
            <p:ph type="body" idx="16"/>
          </p:nvPr>
        </p:nvSpPr>
        <p:spPr>
          <a:xfrm>
            <a:off x="2875969" y="3132462"/>
            <a:ext cx="1602450" cy="145989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0</a:t>
            </a:r>
            <a:r>
              <a:rPr lang="en-US" altLang="ko-KR" dirty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2</a:t>
            </a:r>
            <a:endParaRPr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pic>
        <p:nvPicPr>
          <p:cNvPr id="5" name="그림 개체 틀 4" descr="장난감이(가) 표시된 사진&#10;&#10;자동 생성된 설명">
            <a:extLst>
              <a:ext uri="{FF2B5EF4-FFF2-40B4-BE49-F238E27FC236}">
                <a16:creationId xmlns:a16="http://schemas.microsoft.com/office/drawing/2014/main" id="{A7002EC4-CE06-4DF5-9E81-C81A11CEAC6E}"/>
              </a:ext>
            </a:extLst>
          </p:cNvPr>
          <p:cNvPicPr>
            <a:picLocks noGrp="1" noChangeAspect="1"/>
          </p:cNvPicPr>
          <p:nvPr>
            <p:ph type="pic"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b="7110"/>
          <a:stretch>
            <a:fillRect/>
          </a:stretch>
        </p:blipFill>
        <p:spPr>
          <a:xfrm>
            <a:off x="6701054" y="2284031"/>
            <a:ext cx="7078445" cy="541073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FB9817-4C7A-4631-9729-A306AE67C179}"/>
              </a:ext>
            </a:extLst>
          </p:cNvPr>
          <p:cNvSpPr txBox="1"/>
          <p:nvPr/>
        </p:nvSpPr>
        <p:spPr>
          <a:xfrm>
            <a:off x="2172442" y="5138775"/>
            <a:ext cx="3009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한컴 백제 B" panose="02020603020101020101" pitchFamily="18" charset="-127"/>
                <a:cs typeface="Poppins" panose="02000000000000000000" pitchFamily="2" charset="0"/>
              </a:rPr>
              <a:t>Solution statement</a:t>
            </a:r>
            <a:endParaRPr lang="id-ID" sz="3600" dirty="0">
              <a:latin typeface="한컴 백제 B" panose="02020603020101020101" pitchFamily="18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999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ED5119-4098-4EE1-AFA1-39EF4F9CDF4D}"/>
              </a:ext>
            </a:extLst>
          </p:cNvPr>
          <p:cNvSpPr/>
          <p:nvPr/>
        </p:nvSpPr>
        <p:spPr>
          <a:xfrm>
            <a:off x="609601" y="640927"/>
            <a:ext cx="11836400" cy="86241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2F5539-2614-4741-9A28-1E635551FDD1}"/>
              </a:ext>
            </a:extLst>
          </p:cNvPr>
          <p:cNvSpPr/>
          <p:nvPr/>
        </p:nvSpPr>
        <p:spPr>
          <a:xfrm>
            <a:off x="913552" y="1068498"/>
            <a:ext cx="11194626" cy="7785947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3" name="Slide Number"/>
          <p:cNvSpPr>
            <a:spLocks noGrp="1"/>
          </p:cNvSpPr>
          <p:nvPr>
            <p:ph type="sldNum" sz="quarter" idx="2"/>
          </p:nvPr>
        </p:nvSpPr>
        <p:spPr>
          <a:xfrm>
            <a:off x="5771344" y="2343295"/>
            <a:ext cx="1512914" cy="830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sz="5400" b="1" dirty="0">
                <a:solidFill>
                  <a:srgbClr val="B8BCC1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1   -   1 </a:t>
            </a:r>
            <a:endParaRPr sz="5400" b="1" dirty="0">
              <a:solidFill>
                <a:srgbClr val="B8BCC1"/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466" name="Project description"/>
          <p:cNvSpPr>
            <a:spLocks noGrp="1"/>
          </p:cNvSpPr>
          <p:nvPr>
            <p:ph type="title"/>
          </p:nvPr>
        </p:nvSpPr>
        <p:spPr>
          <a:xfrm>
            <a:off x="1364309" y="5069276"/>
            <a:ext cx="10263982" cy="415726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latin typeface="한컴 백제 B" panose="02020603020101020101" pitchFamily="18" charset="-127"/>
                <a:ea typeface="한컴 백제 B" panose="02020603020101020101" pitchFamily="18" charset="-127"/>
              </a:rPr>
              <a:t>BUTTERFLY </a:t>
            </a:r>
            <a:r>
              <a:rPr lang="en-US" sz="3600" dirty="0" err="1">
                <a:latin typeface="한컴 백제 B" panose="02020603020101020101" pitchFamily="18" charset="-127"/>
                <a:ea typeface="한컴 백제 B" panose="02020603020101020101" pitchFamily="18" charset="-127"/>
              </a:rPr>
              <a:t>eFfECT</a:t>
            </a:r>
            <a:endParaRPr sz="3600" dirty="0">
              <a:latin typeface="한컴 백제 B" panose="02020603020101020101" pitchFamily="18" charset="-127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0911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0000">
              <a:schemeClr val="tx1"/>
            </a:gs>
            <a:gs pos="50000">
              <a:schemeClr val="tx1"/>
            </a:gs>
            <a:gs pos="50000">
              <a:schemeClr val="accent5"/>
            </a:gs>
          </a:gsLst>
          <a:lin ang="0" scaled="1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25500" dist="127000" dir="5400000" rotWithShape="0">
              <a:srgbClr val="C6C8CD">
                <a:alpha val="8049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BABA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</TotalTime>
  <Words>170</Words>
  <Application>Microsoft Office PowerPoint</Application>
  <PresentationFormat>사용자 지정</PresentationFormat>
  <Paragraphs>88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Avenir Next</vt:lpstr>
      <vt:lpstr>Avenir Next Ultra Light</vt:lpstr>
      <vt:lpstr>Gill Sans</vt:lpstr>
      <vt:lpstr>Helvetica Neue UltraLight</vt:lpstr>
      <vt:lpstr>Lucida Grande</vt:lpstr>
      <vt:lpstr>나눔스퀘어 Bold</vt:lpstr>
      <vt:lpstr>배달의민족 도현 OTF</vt:lpstr>
      <vt:lpstr>배달의민족 한나는 열한살</vt:lpstr>
      <vt:lpstr>한컴 백제 B</vt:lpstr>
      <vt:lpstr>White</vt:lpstr>
      <vt:lpstr>PowerPoint 프레젠테이션</vt:lpstr>
      <vt:lpstr>PowerPoint 프레젠테이션</vt:lpstr>
      <vt:lpstr>PowerPoint 프레젠테이션</vt:lpstr>
      <vt:lpstr>BUTTERFLY EFFECT</vt:lpstr>
      <vt:lpstr>PowerPoint 프레젠테이션</vt:lpstr>
      <vt:lpstr>the belly button is bigger than the belly</vt:lpstr>
      <vt:lpstr>PowerPoint 프레젠테이션</vt:lpstr>
      <vt:lpstr>PowerPoint 프레젠테이션</vt:lpstr>
      <vt:lpstr>BUTTERFLY eFfECT</vt:lpstr>
      <vt:lpstr>PowerPoint 프레젠테이션</vt:lpstr>
      <vt:lpstr>PowerPoint 프레젠테이션</vt:lpstr>
      <vt:lpstr>PowerPoint 프레젠테이션</vt:lpstr>
      <vt:lpstr>PowerPoint 프레젠테이션</vt:lpstr>
      <vt:lpstr>the belly button is bigger than the belly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 PPT</dc:title>
  <dc:creator>delight</dc:creator>
  <cp:lastModifiedBy>주성민</cp:lastModifiedBy>
  <cp:revision>66</cp:revision>
  <dcterms:created xsi:type="dcterms:W3CDTF">2017-12-08T12:35:17Z</dcterms:created>
  <dcterms:modified xsi:type="dcterms:W3CDTF">2019-09-12T05:27:21Z</dcterms:modified>
</cp:coreProperties>
</file>